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6"/>
  </p:notesMasterIdLst>
  <p:sldIdLst>
    <p:sldId id="256" r:id="rId2"/>
    <p:sldId id="259" r:id="rId3"/>
    <p:sldId id="281" r:id="rId4"/>
    <p:sldId id="258" r:id="rId5"/>
    <p:sldId id="318" r:id="rId6"/>
    <p:sldId id="319" r:id="rId7"/>
    <p:sldId id="320" r:id="rId8"/>
    <p:sldId id="321" r:id="rId9"/>
    <p:sldId id="325" r:id="rId10"/>
    <p:sldId id="322" r:id="rId11"/>
    <p:sldId id="323" r:id="rId12"/>
    <p:sldId id="329" r:id="rId13"/>
    <p:sldId id="324" r:id="rId14"/>
    <p:sldId id="328" r:id="rId15"/>
  </p:sldIdLst>
  <p:sldSz cx="9144000" cy="5143500" type="screen16x9"/>
  <p:notesSz cx="6858000" cy="9144000"/>
  <p:embeddedFontLst>
    <p:embeddedFont>
      <p:font typeface="Anaheim" panose="020B0604020202020204" charset="0"/>
      <p:regular r:id="rId17"/>
    </p:embeddedFon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Light" panose="020F0502020204030203" pitchFamily="34" charset="0"/>
      <p:regular r:id="rId31"/>
      <p:italic r:id="rId32"/>
    </p:embeddedFont>
    <p:embeddedFont>
      <p:font typeface="Maven Pro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Segoe UI Semibold" panose="020B0702040204020203" pitchFamily="34" charset="0"/>
      <p:bold r:id="rId45"/>
      <p:boldItalic r:id="rId46"/>
    </p:embeddedFont>
    <p:embeddedFont>
      <p:font typeface="Segoe UI Semilight" panose="020B0402040204020203" pitchFamily="34" charset="0"/>
      <p:regular r:id="rId47"/>
      <p:italic r:id="rId48"/>
    </p:embeddedFont>
    <p:embeddedFont>
      <p:font typeface="Share Tech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796AC6-4AB6-4CB0-B622-4804E5BED9E8}">
  <a:tblStyle styleId="{AB796AC6-4AB6-4CB0-B622-4804E5BED9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886ADE-8842-4053-82BA-B9EABF6952A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8" autoAdjust="0"/>
    <p:restoredTop sz="93053" autoAdjust="0"/>
  </p:normalViewPr>
  <p:slideViewPr>
    <p:cSldViewPr snapToGrid="0">
      <p:cViewPr varScale="1">
        <p:scale>
          <a:sx n="92" d="100"/>
          <a:sy n="92" d="100"/>
        </p:scale>
        <p:origin x="4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2649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b16c18d105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1b16c18d105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b16c18d10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b16c18d10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12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25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6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6c18d10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6c18d10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153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856925" y="3725245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5" name="Google Shape;25;p4"/>
          <p:cNvSpPr/>
          <p:nvPr/>
        </p:nvSpPr>
        <p:spPr>
          <a:xfrm rot="-8598636">
            <a:off x="-986011" y="800483"/>
            <a:ext cx="1492690" cy="1867091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6" name="Google Shape;26;p4"/>
          <p:cNvGrpSpPr/>
          <p:nvPr/>
        </p:nvGrpSpPr>
        <p:grpSpPr>
          <a:xfrm>
            <a:off x="186765" y="3075875"/>
            <a:ext cx="360758" cy="258297"/>
            <a:chOff x="4992850" y="4345375"/>
            <a:chExt cx="607336" cy="638400"/>
          </a:xfrm>
        </p:grpSpPr>
        <p:sp>
          <p:nvSpPr>
            <p:cNvPr id="27" name="Google Shape;27;p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8534500" y="2571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0" name="Google Shape;30;p4"/>
          <p:cNvGrpSpPr/>
          <p:nvPr/>
        </p:nvGrpSpPr>
        <p:grpSpPr>
          <a:xfrm>
            <a:off x="139422" y="1258621"/>
            <a:ext cx="234196" cy="188409"/>
            <a:chOff x="5151797" y="479071"/>
            <a:chExt cx="234196" cy="188409"/>
          </a:xfrm>
        </p:grpSpPr>
        <p:sp>
          <p:nvSpPr>
            <p:cNvPr id="31" name="Google Shape;31;p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8687454" y="4050122"/>
            <a:ext cx="234788" cy="188409"/>
            <a:chOff x="6428979" y="917397"/>
            <a:chExt cx="234788" cy="188409"/>
          </a:xfrm>
        </p:grpSpPr>
        <p:sp>
          <p:nvSpPr>
            <p:cNvPr id="34" name="Google Shape;34;p4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749600" y="3334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2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0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3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8488179" y="523494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998247" y="383746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1107852" y="383746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5" r:id="rId4"/>
    <p:sldLayoutId id="2147483658" r:id="rId5"/>
    <p:sldLayoutId id="2147483659" r:id="rId6"/>
    <p:sldLayoutId id="2147483678" r:id="rId7"/>
    <p:sldLayoutId id="214748367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Semilight" panose="020B0402040204020203" pitchFamily="34" charset="0"/>
          <a:ea typeface="Segoe UI Semilight" panose="020B0402040204020203" pitchFamily="34" charset="0"/>
          <a:cs typeface="Segoe UI Semilight" panose="020B04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Segoe UI Semilight" panose="020B0402040204020203" pitchFamily="34" charset="0"/>
          <a:ea typeface="Segoe UI Semilight" panose="020B0402040204020203" pitchFamily="34" charset="0"/>
          <a:cs typeface="Segoe UI Semilight" panose="020B0402040204020203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learn" TargetMode="External"/><Relationship Id="rId13" Type="http://schemas.openxmlformats.org/officeDocument/2006/relationships/hyperlink" Target="https://ohyicong.medium.com/how-to-bypass-recaptcha-with-python-1d77a87a00d7" TargetMode="External"/><Relationship Id="rId18" Type="http://schemas.openxmlformats.org/officeDocument/2006/relationships/hyperlink" Target="https://www.youtube.com/watch?v=7O4dpR9QMIM&amp;list=PL2zq7klxX5ASFejJj80ob9ZAnBHdz5O1t&amp;index=5" TargetMode="External"/><Relationship Id="rId3" Type="http://schemas.openxmlformats.org/officeDocument/2006/relationships/hyperlink" Target="https://www.edx.org/" TargetMode="External"/><Relationship Id="rId7" Type="http://schemas.openxmlformats.org/officeDocument/2006/relationships/hyperlink" Target="https://en.wikipedia.org/wiki/List_of_programming_languages" TargetMode="External"/><Relationship Id="rId12" Type="http://schemas.openxmlformats.org/officeDocument/2006/relationships/hyperlink" Target="https://www.tutorialspoint.com/index.htm" TargetMode="External"/><Relationship Id="rId17" Type="http://schemas.openxmlformats.org/officeDocument/2006/relationships/hyperlink" Target="https://www.youtube.com/watch?v=Fdu81T9GgMA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www.youtube.com/watch?v=lC6mucyD17k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lassdoor.com/member/home/index.htm" TargetMode="External"/><Relationship Id="rId11" Type="http://schemas.openxmlformats.org/officeDocument/2006/relationships/hyperlink" Target="https://spectrum.ieee.org/" TargetMode="External"/><Relationship Id="rId5" Type="http://schemas.openxmlformats.org/officeDocument/2006/relationships/hyperlink" Target="https://stackoverflow.com/" TargetMode="External"/><Relationship Id="rId15" Type="http://schemas.openxmlformats.org/officeDocument/2006/relationships/hyperlink" Target="https://www.youtube.com/watch?v=Xjv1sY630Uc&amp;list=PLzMcBGfZo4-n40rB1XaJ0ak1bemvlqumQ&amp;index=3" TargetMode="External"/><Relationship Id="rId10" Type="http://schemas.openxmlformats.org/officeDocument/2006/relationships/hyperlink" Target="https://www.codeproject.com/" TargetMode="External"/><Relationship Id="rId4" Type="http://schemas.openxmlformats.org/officeDocument/2006/relationships/hyperlink" Target="https://github.com/" TargetMode="External"/><Relationship Id="rId9" Type="http://schemas.openxmlformats.org/officeDocument/2006/relationships/hyperlink" Target="https://il.indeed.com/?from=gnav-homepage" TargetMode="External"/><Relationship Id="rId14" Type="http://schemas.openxmlformats.org/officeDocument/2006/relationships/hyperlink" Target="https://github.com/PlayingNumbers/ds_salary_proj/tree/ma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DATA SCIENCE PROJECT</a:t>
            </a:r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400" b="1" dirty="0"/>
              <a:t>אופיר איצקוביץ</a:t>
            </a:r>
          </a:p>
        </p:txBody>
      </p:sp>
      <p:grpSp>
        <p:nvGrpSpPr>
          <p:cNvPr id="435" name="Google Shape;435;p37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36" name="Google Shape;436;p37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7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8" name="Google Shape;438;p37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37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37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42" name="Google Shape;442;p37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43" name="Google Shape;443;p37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7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5" name="Google Shape;445;p37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46" name="Google Shape;446;p37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7" name="Google Shape;447;p37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7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7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7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1" name="Google Shape;451;p37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52" name="Google Shape;452;p37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7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7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7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7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7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7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37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37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7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7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7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7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7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66" name="Google Shape;466;p37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7" name="Google Shape;467;p37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7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7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7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7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7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7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7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7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7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7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7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7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7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7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7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7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7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7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7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7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7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7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7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7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7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7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7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7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7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7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7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7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7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7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7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7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7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7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7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7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7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7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7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7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7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7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7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7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7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7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7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7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7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7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7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7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7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7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7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7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7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7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530;p37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" name="Google Shape;531;p37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7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7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7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7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7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" name="Google Shape;537;p37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8" name="Google Shape;538;p37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9" name="Google Shape;539;p37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7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7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542;p37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543;p37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7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" name="Google Shape;545;p37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46" name="Google Shape;546;p37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7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7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9" name="Google Shape;549;p37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50" name="Google Shape;550;p37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7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7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7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7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7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7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7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7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7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7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7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7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37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37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7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7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7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7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7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0" name="Google Shape;570;p37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71" name="Google Shape;571;p37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7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7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37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37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7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7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7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7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37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81" name="Google Shape;581;p37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82" name="Google Shape;582;p37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37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37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37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6" name="Google Shape;586;p37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7" name="Google Shape;587;p37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7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7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7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7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7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7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7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7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7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7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7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9" name="Google Shape;599;p37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600" name="Google Shape;600;p37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7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7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37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37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37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37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7" name="Google Shape;607;p37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8" name="Google Shape;608;p37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9" name="Google Shape;609;p37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10" name="Google Shape;610;p37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11" name="Google Shape;611;p37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7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7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7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7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7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7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7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7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7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7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7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7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7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7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7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7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7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7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7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7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7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7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7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7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7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7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7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7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7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7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7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7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7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7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7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7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7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7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7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7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7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7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54" name="Google Shape;654;p37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55" name="Google Shape;655;p37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7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7" name="Google Shape;657;p37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ניתוח נתונים מתקדם בחירת שיטות ואלגוריתם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3FAE08-1AC3-CA7F-6FC0-284CDF18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52" t="36693" r="28488" b="48424"/>
          <a:stretch/>
        </p:blipFill>
        <p:spPr>
          <a:xfrm>
            <a:off x="720000" y="1259957"/>
            <a:ext cx="5787585" cy="1095155"/>
          </a:xfrm>
          <a:prstGeom prst="rect">
            <a:avLst/>
          </a:prstGeom>
        </p:spPr>
      </p:pic>
      <p:sp>
        <p:nvSpPr>
          <p:cNvPr id="4" name="Google Shape;191;p15">
            <a:extLst>
              <a:ext uri="{FF2B5EF4-FFF2-40B4-BE49-F238E27FC236}">
                <a16:creationId xmlns:a16="http://schemas.microsoft.com/office/drawing/2014/main" id="{6AA2FD81-634D-7B2E-1C6B-792491CBA7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89111" y="2204541"/>
            <a:ext cx="7704000" cy="2655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he-IL" sz="1600" dirty="0"/>
              <a:t>תחילה יצרתי דאתא פריים ממויין עם עמדת דירוג אשר תשמש אותי במודל</a:t>
            </a:r>
          </a:p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he-IL" sz="1600" dirty="0"/>
              <a:t>בחרתי להשתמש במודל מסוג רגרסיה לינארית מהסיבה שמודל זה משתמש ביחסים ליניאריים בין המשתנים והתוצאה ומשתמש במספרים פשוטים כדי לחזות את התוצאה.</a:t>
            </a:r>
          </a:p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36734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יישום של השיטות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4FF8-A7A1-52C8-27C0-E9FF8C897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93" t="27493" r="27842" b="17726"/>
          <a:stretch/>
        </p:blipFill>
        <p:spPr>
          <a:xfrm>
            <a:off x="720000" y="1065083"/>
            <a:ext cx="4988111" cy="3411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41495-1670-8BAF-9D27-173AD35D7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43" t="83944" r="51227" b="13488"/>
          <a:stretch/>
        </p:blipFill>
        <p:spPr>
          <a:xfrm>
            <a:off x="3907463" y="3553843"/>
            <a:ext cx="4150093" cy="23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4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B9EC7F-280A-21BC-D26D-7BFBB38A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9" t="27190" r="30168" b="16643"/>
          <a:stretch/>
        </p:blipFill>
        <p:spPr>
          <a:xfrm>
            <a:off x="991054" y="1196391"/>
            <a:ext cx="4769006" cy="350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AD405-2F5C-F0E3-7CCF-2B3674673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9" t="84551" r="52546" b="11315"/>
          <a:stretch/>
        </p:blipFill>
        <p:spPr>
          <a:xfrm>
            <a:off x="3774540" y="3631018"/>
            <a:ext cx="4237093" cy="43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65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מסקנות</a:t>
            </a:r>
            <a:endParaRPr dirty="0"/>
          </a:p>
        </p:txBody>
      </p:sp>
      <p:sp>
        <p:nvSpPr>
          <p:cNvPr id="191" name="Google Shape;191;p15"/>
          <p:cNvSpPr txBox="1">
            <a:spLocks noGrp="1"/>
          </p:cNvSpPr>
          <p:nvPr>
            <p:ph type="body" idx="1"/>
          </p:nvPr>
        </p:nvSpPr>
        <p:spPr>
          <a:xfrm>
            <a:off x="720000" y="1093438"/>
            <a:ext cx="7704000" cy="2655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he-IL" sz="1600" dirty="0"/>
              <a:t>במחקר שלי ניסיתי למצוא האם אפשר לחזות מהי שפת התחנות הפופולארית לשנת 2023 והצלחתי להראות כי המודל שלי מצליח לחזות בשוות טעויות של </a:t>
            </a:r>
            <a:r>
              <a:rPr lang="en-US" sz="1600" dirty="0"/>
              <a:t>1.2306417698618667e-09</a:t>
            </a:r>
            <a:r>
              <a:rPr lang="he-IL" sz="1600" dirty="0"/>
              <a:t> שזהו מספר שמאוד קרוב ל-0 כלומר רמת דיוק גבוהה מאוד.</a:t>
            </a:r>
          </a:p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he-IL" sz="1600" dirty="0"/>
              <a:t>כאשר לקחתי את העמודות המסכמות טווח הטעות גדל והדיוק קטן.</a:t>
            </a:r>
          </a:p>
          <a:p>
            <a:pPr marL="457200" lvl="0" indent="-30480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</a:pPr>
            <a:r>
              <a:rPr lang="he-IL" sz="1600" dirty="0"/>
              <a:t>כאשר ניסיתי לחלק את המידע ליותר קבוצות (3 במקום 2) לטובת אימון זה גם פגע ברמת הדיוק.</a:t>
            </a:r>
          </a:p>
        </p:txBody>
      </p:sp>
    </p:spTree>
    <p:extLst>
      <p:ext uri="{BB962C8B-B14F-4D97-AF65-F5344CB8AC3E}">
        <p14:creationId xmlns:p14="http://schemas.microsoft.com/office/powerpoint/2010/main" val="2977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8"/>
          <p:cNvSpPr txBox="1">
            <a:spLocks noGrp="1"/>
          </p:cNvSpPr>
          <p:nvPr>
            <p:ph type="title" idx="4294967295"/>
          </p:nvPr>
        </p:nvSpPr>
        <p:spPr>
          <a:xfrm>
            <a:off x="100771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he-IL" dirty="0">
                <a:latin typeface="Arial"/>
                <a:ea typeface="Arial"/>
                <a:cs typeface="Arial"/>
                <a:sym typeface="Arial"/>
              </a:rPr>
              <a:t>מקורות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48"/>
          <p:cNvSpPr txBox="1"/>
          <p:nvPr/>
        </p:nvSpPr>
        <p:spPr>
          <a:xfrm>
            <a:off x="437826" y="320040"/>
            <a:ext cx="5571300" cy="465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3"/>
              </a:rPr>
              <a:t>https://www.edx.org/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4"/>
              </a:rPr>
              <a:t>https://github.com/</a:t>
            </a:r>
            <a:r>
              <a:rPr lang="he-IL" sz="1100" dirty="0">
                <a:solidFill>
                  <a:srgbClr val="FFFFFF"/>
                </a:solidFill>
              </a:rPr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5"/>
              </a:rPr>
              <a:t>https://stackoverflow.com/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6"/>
              </a:rPr>
              <a:t>https://www.glassdoor.com/member/home/index.htm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7"/>
              </a:rPr>
              <a:t>https://en.wikipedia.org/wiki/List_of_programming_languages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8"/>
              </a:rPr>
              <a:t>https://www.codecademy.com/learn</a:t>
            </a:r>
            <a:r>
              <a:rPr lang="he-IL" sz="1100" dirty="0"/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9"/>
              </a:rPr>
              <a:t>https://il.indeed.com/?from=gnav-homepage</a:t>
            </a:r>
            <a:endParaRPr lang="he-IL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10"/>
              </a:rPr>
              <a:t>https://www.codeproject.com/</a:t>
            </a:r>
            <a:endParaRPr lang="he-IL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11"/>
              </a:rPr>
              <a:t>https://spectrum.ieee.org/</a:t>
            </a:r>
            <a:endParaRPr lang="he-IL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hlinkClick r:id="rId12"/>
              </a:rPr>
              <a:t>https://www.tutorialspoint.com/index.htm</a:t>
            </a:r>
            <a:endParaRPr lang="he-IL" sz="1100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he-IL" sz="1100" dirty="0"/>
          </a:p>
          <a:p>
            <a:pPr marL="457200" lvl="0" indent="-29845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he-IL" sz="1100" dirty="0">
                <a:solidFill>
                  <a:schemeClr val="bg1"/>
                </a:solidFill>
              </a:rPr>
              <a:t>קודים שעזרו לי:</a:t>
            </a:r>
          </a:p>
          <a:p>
            <a:pPr marL="457200" indent="-298450">
              <a:lnSpc>
                <a:spcPct val="115000"/>
              </a:lnSpc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sz="1100" dirty="0">
                <a:hlinkClick r:id="rId13"/>
              </a:rPr>
              <a:t>https://ohyicong.medium.com/how-to-bypass-recaptcha-with-python-1d77a87a00d7</a:t>
            </a:r>
            <a:endParaRPr lang="he-IL" sz="1100" dirty="0"/>
          </a:p>
          <a:p>
            <a:pPr marL="457200" indent="-298450">
              <a:lnSpc>
                <a:spcPct val="115000"/>
              </a:lnSpc>
              <a:buClr>
                <a:srgbClr val="FFFFFF"/>
              </a:buClr>
              <a:buSzPts val="1100"/>
              <a:buFont typeface="Arial"/>
              <a:buChar char="●"/>
            </a:pPr>
            <a:r>
              <a:rPr lang="en-US" sz="1100" dirty="0">
                <a:hlinkClick r:id="rId14"/>
              </a:rPr>
              <a:t>https://github.com/PlayingNumbers/ds_salary_proj/tree/master</a:t>
            </a:r>
            <a:endParaRPr lang="he-IL" sz="1100" dirty="0"/>
          </a:p>
          <a:p>
            <a:pPr marL="1587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</a:pP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he-IL" sz="1100" dirty="0">
                <a:solidFill>
                  <a:srgbClr val="FFFFFF"/>
                </a:solidFill>
              </a:rPr>
              <a:t>מדריכים ביוטיוב שעזרו לי: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15"/>
              </a:rPr>
              <a:t>https://www.youtube.com/watch?v=Xjv1sY630Uc&amp;list=PLzMcBGfZo4-n40rB1XaJ0ak1bemvlqumQ&amp;index=3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16"/>
              </a:rPr>
              <a:t>https://www.youtube.com/watch?v=lC6mucyD17k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17"/>
              </a:rPr>
              <a:t>https://www.youtube.com/watch?v=Fdu81T9GgMA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US" sz="1100" dirty="0">
                <a:solidFill>
                  <a:srgbClr val="FFFFFF"/>
                </a:solidFill>
                <a:hlinkClick r:id="rId18"/>
              </a:rPr>
              <a:t>https://www.youtube.com/watch?v=7O4dpR9QMIM&amp;list=PL2zq7klxX5ASFejJj80ob9ZAnBHdz5O1t&amp;index=5</a:t>
            </a: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lang="he-IL" sz="1100" dirty="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endParaRPr sz="1100" dirty="0"/>
          </a:p>
        </p:txBody>
      </p:sp>
      <p:grpSp>
        <p:nvGrpSpPr>
          <p:cNvPr id="1393" name="Google Shape;1393;p48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1394" name="Google Shape;139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395" name="Google Shape;139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396" name="Google Shape;139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98" name="Google Shape;139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9" name="Google Shape;139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400" name="Google Shape;140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401" name="Google Shape;140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3" name="Google Shape;140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404" name="Google Shape;140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8" name="Google Shape;140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409" name="Google Shape;140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410" name="Google Shape;141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12" name="Google Shape;141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413" name="Google Shape;141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418" name="Google Shape;141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419" name="Google Shape;141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0" name="Google Shape;142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1" name="Google Shape;142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422" name="Google Shape;142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24" name="Google Shape;142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425" name="Google Shape;142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426" name="Google Shape;142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28" name="Google Shape;142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429" name="Google Shape;142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3" name="Google Shape;143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0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608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spc="-150" dirty="0">
                <a:latin typeface="Proxima Nova" panose="020B0604020202020204" charset="0"/>
                <a:cs typeface="Segoe UI Semibold" panose="020B0702040204020203" pitchFamily="34" charset="0"/>
              </a:rPr>
              <a:t>שאלת המחקר</a:t>
            </a:r>
            <a:endParaRPr sz="3200" spc="-150" dirty="0">
              <a:latin typeface="Proxima Nova" panose="020B0604020202020204" charset="0"/>
              <a:cs typeface="Segoe UI Semibold" panose="020B0702040204020203" pitchFamily="34" charset="0"/>
            </a:endParaRPr>
          </a:p>
        </p:txBody>
      </p:sp>
      <p:sp>
        <p:nvSpPr>
          <p:cNvPr id="767" name="Google Shape;767;p40"/>
          <p:cNvSpPr txBox="1">
            <a:spLocks noGrp="1"/>
          </p:cNvSpPr>
          <p:nvPr>
            <p:ph type="subTitle" idx="1"/>
          </p:nvPr>
        </p:nvSpPr>
        <p:spPr>
          <a:xfrm>
            <a:off x="4332322" y="2025430"/>
            <a:ext cx="4622961" cy="1235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3200" b="1" dirty="0"/>
              <a:t>מהי שפת התכנות הפופולארית לשנת 2023?</a:t>
            </a:r>
            <a:endParaRPr sz="3200" b="1" dirty="0"/>
          </a:p>
        </p:txBody>
      </p:sp>
      <p:sp>
        <p:nvSpPr>
          <p:cNvPr id="768" name="Google Shape;768;p40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40"/>
          <p:cNvGrpSpPr/>
          <p:nvPr/>
        </p:nvGrpSpPr>
        <p:grpSpPr>
          <a:xfrm>
            <a:off x="5167427" y="3788607"/>
            <a:ext cx="367931" cy="258169"/>
            <a:chOff x="4992850" y="4345375"/>
            <a:chExt cx="619413" cy="638400"/>
          </a:xfrm>
        </p:grpSpPr>
        <p:sp>
          <p:nvSpPr>
            <p:cNvPr id="770" name="Google Shape;770;p4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0"/>
          <p:cNvGrpSpPr/>
          <p:nvPr/>
        </p:nvGrpSpPr>
        <p:grpSpPr>
          <a:xfrm>
            <a:off x="520008" y="1267050"/>
            <a:ext cx="3869790" cy="3336828"/>
            <a:chOff x="520010" y="913806"/>
            <a:chExt cx="4279321" cy="3689957"/>
          </a:xfrm>
        </p:grpSpPr>
        <p:grpSp>
          <p:nvGrpSpPr>
            <p:cNvPr id="773" name="Google Shape;773;p40"/>
            <p:cNvGrpSpPr/>
            <p:nvPr/>
          </p:nvGrpSpPr>
          <p:grpSpPr>
            <a:xfrm>
              <a:off x="556838" y="1010468"/>
              <a:ext cx="4235148" cy="3496847"/>
              <a:chOff x="3257382" y="114825"/>
              <a:chExt cx="1326095" cy="1094954"/>
            </a:xfrm>
          </p:grpSpPr>
          <p:sp>
            <p:nvSpPr>
              <p:cNvPr id="774" name="Google Shape;774;p40"/>
              <p:cNvSpPr/>
              <p:nvPr/>
            </p:nvSpPr>
            <p:spPr>
              <a:xfrm>
                <a:off x="4310616" y="243907"/>
                <a:ext cx="272860" cy="34130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0"/>
              <p:cNvSpPr/>
              <p:nvPr/>
            </p:nvSpPr>
            <p:spPr>
              <a:xfrm>
                <a:off x="3257382" y="114825"/>
                <a:ext cx="1233017" cy="1094954"/>
              </a:xfrm>
              <a:custGeom>
                <a:avLst/>
                <a:gdLst/>
                <a:ahLst/>
                <a:cxnLst/>
                <a:rect l="l" t="t" r="r" b="b"/>
                <a:pathLst>
                  <a:path w="34750" h="30859" extrusionOk="0">
                    <a:moveTo>
                      <a:pt x="19927" y="1"/>
                    </a:moveTo>
                    <a:cubicBezTo>
                      <a:pt x="17317" y="1"/>
                      <a:pt x="14720" y="895"/>
                      <a:pt x="13116" y="2899"/>
                    </a:cubicBezTo>
                    <a:cubicBezTo>
                      <a:pt x="11970" y="4342"/>
                      <a:pt x="11440" y="6203"/>
                      <a:pt x="10492" y="7795"/>
                    </a:cubicBezTo>
                    <a:cubicBezTo>
                      <a:pt x="9346" y="9768"/>
                      <a:pt x="7606" y="11332"/>
                      <a:pt x="5837" y="12832"/>
                    </a:cubicBezTo>
                    <a:cubicBezTo>
                      <a:pt x="4542" y="13949"/>
                      <a:pt x="3184" y="15074"/>
                      <a:pt x="2208" y="16517"/>
                    </a:cubicBezTo>
                    <a:cubicBezTo>
                      <a:pt x="262" y="19290"/>
                      <a:pt x="1" y="23118"/>
                      <a:pt x="1472" y="26153"/>
                    </a:cubicBezTo>
                    <a:cubicBezTo>
                      <a:pt x="2859" y="28926"/>
                      <a:pt x="5250" y="30135"/>
                      <a:pt x="8221" y="30312"/>
                    </a:cubicBezTo>
                    <a:cubicBezTo>
                      <a:pt x="12027" y="30574"/>
                      <a:pt x="15826" y="30786"/>
                      <a:pt x="19632" y="30843"/>
                    </a:cubicBezTo>
                    <a:cubicBezTo>
                      <a:pt x="20489" y="30852"/>
                      <a:pt x="21343" y="30858"/>
                      <a:pt x="22195" y="30858"/>
                    </a:cubicBezTo>
                    <a:cubicBezTo>
                      <a:pt x="23952" y="30858"/>
                      <a:pt x="25703" y="30832"/>
                      <a:pt x="27470" y="30751"/>
                    </a:cubicBezTo>
                    <a:cubicBezTo>
                      <a:pt x="29126" y="30666"/>
                      <a:pt x="30894" y="30517"/>
                      <a:pt x="32246" y="29577"/>
                    </a:cubicBezTo>
                    <a:cubicBezTo>
                      <a:pt x="34042" y="28339"/>
                      <a:pt x="34750" y="25976"/>
                      <a:pt x="34488" y="23825"/>
                    </a:cubicBezTo>
                    <a:cubicBezTo>
                      <a:pt x="34219" y="21703"/>
                      <a:pt x="33102" y="19757"/>
                      <a:pt x="31863" y="17989"/>
                    </a:cubicBezTo>
                    <a:cubicBezTo>
                      <a:pt x="31099" y="16899"/>
                      <a:pt x="30243" y="15866"/>
                      <a:pt x="29656" y="14657"/>
                    </a:cubicBezTo>
                    <a:cubicBezTo>
                      <a:pt x="28680" y="12683"/>
                      <a:pt x="28447" y="10476"/>
                      <a:pt x="28029" y="8325"/>
                    </a:cubicBezTo>
                    <a:cubicBezTo>
                      <a:pt x="27591" y="6111"/>
                      <a:pt x="27675" y="3727"/>
                      <a:pt x="25971" y="1986"/>
                    </a:cubicBezTo>
                    <a:cubicBezTo>
                      <a:pt x="25058" y="1039"/>
                      <a:pt x="23728" y="543"/>
                      <a:pt x="22433" y="274"/>
                    </a:cubicBezTo>
                    <a:cubicBezTo>
                      <a:pt x="21619" y="95"/>
                      <a:pt x="20772" y="1"/>
                      <a:pt x="199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6" name="Google Shape;776;p40"/>
            <p:cNvGrpSpPr/>
            <p:nvPr/>
          </p:nvGrpSpPr>
          <p:grpSpPr>
            <a:xfrm>
              <a:off x="1174871" y="2057672"/>
              <a:ext cx="3433642" cy="2314438"/>
              <a:chOff x="3450898" y="2575754"/>
              <a:chExt cx="1075130" cy="724711"/>
            </a:xfrm>
          </p:grpSpPr>
          <p:sp>
            <p:nvSpPr>
              <p:cNvPr id="777" name="Google Shape;777;p40"/>
              <p:cNvSpPr/>
              <p:nvPr/>
            </p:nvSpPr>
            <p:spPr>
              <a:xfrm>
                <a:off x="3451927" y="2872699"/>
                <a:ext cx="1747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924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4450" y="913"/>
                    </a:lnTo>
                    <a:cubicBezTo>
                      <a:pt x="4719" y="913"/>
                      <a:pt x="4924" y="708"/>
                      <a:pt x="4924" y="446"/>
                    </a:cubicBezTo>
                    <a:cubicBezTo>
                      <a:pt x="4924" y="206"/>
                      <a:pt x="4719" y="1"/>
                      <a:pt x="44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0"/>
              <p:cNvSpPr/>
              <p:nvPr/>
            </p:nvSpPr>
            <p:spPr>
              <a:xfrm>
                <a:off x="3658004" y="2872699"/>
                <a:ext cx="13809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914" extrusionOk="0">
                    <a:moveTo>
                      <a:pt x="467" y="1"/>
                    </a:moveTo>
                    <a:cubicBezTo>
                      <a:pt x="234" y="1"/>
                      <a:pt x="29" y="178"/>
                      <a:pt x="0" y="411"/>
                    </a:cubicBezTo>
                    <a:cubicBezTo>
                      <a:pt x="0" y="680"/>
                      <a:pt x="205" y="913"/>
                      <a:pt x="467" y="913"/>
                    </a:cubicBezTo>
                    <a:lnTo>
                      <a:pt x="3445" y="913"/>
                    </a:lnTo>
                    <a:cubicBezTo>
                      <a:pt x="3714" y="913"/>
                      <a:pt x="3891" y="708"/>
                      <a:pt x="3891" y="446"/>
                    </a:cubicBezTo>
                    <a:cubicBezTo>
                      <a:pt x="3891" y="206"/>
                      <a:pt x="3714" y="1"/>
                      <a:pt x="34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0"/>
              <p:cNvSpPr/>
              <p:nvPr/>
            </p:nvSpPr>
            <p:spPr>
              <a:xfrm>
                <a:off x="3985321" y="2872699"/>
                <a:ext cx="34091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914" extrusionOk="0">
                    <a:moveTo>
                      <a:pt x="439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9169" y="913"/>
                    </a:lnTo>
                    <a:cubicBezTo>
                      <a:pt x="9402" y="913"/>
                      <a:pt x="9607" y="708"/>
                      <a:pt x="9607" y="446"/>
                    </a:cubicBezTo>
                    <a:cubicBezTo>
                      <a:pt x="9607" y="206"/>
                      <a:pt x="9402" y="1"/>
                      <a:pt x="9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0"/>
              <p:cNvSpPr/>
              <p:nvPr/>
            </p:nvSpPr>
            <p:spPr>
              <a:xfrm>
                <a:off x="4362844" y="2872699"/>
                <a:ext cx="13181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46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3240" y="913"/>
                    </a:lnTo>
                    <a:cubicBezTo>
                      <a:pt x="3509" y="913"/>
                      <a:pt x="3714" y="708"/>
                      <a:pt x="3714" y="446"/>
                    </a:cubicBezTo>
                    <a:cubicBezTo>
                      <a:pt x="3714" y="206"/>
                      <a:pt x="3509" y="1"/>
                      <a:pt x="32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0"/>
              <p:cNvSpPr/>
              <p:nvPr/>
            </p:nvSpPr>
            <p:spPr>
              <a:xfrm>
                <a:off x="4081440" y="2951291"/>
                <a:ext cx="31380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3" extrusionOk="0">
                    <a:moveTo>
                      <a:pt x="446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8405" y="913"/>
                    </a:lnTo>
                    <a:cubicBezTo>
                      <a:pt x="8638" y="913"/>
                      <a:pt x="8844" y="708"/>
                      <a:pt x="8844" y="467"/>
                    </a:cubicBezTo>
                    <a:cubicBezTo>
                      <a:pt x="8844" y="205"/>
                      <a:pt x="8638" y="0"/>
                      <a:pt x="84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0"/>
              <p:cNvSpPr/>
              <p:nvPr/>
            </p:nvSpPr>
            <p:spPr>
              <a:xfrm>
                <a:off x="4422560" y="2951291"/>
                <a:ext cx="9190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67"/>
                    </a:cubicBezTo>
                    <a:cubicBezTo>
                      <a:pt x="1" y="708"/>
                      <a:pt x="206" y="913"/>
                      <a:pt x="439" y="913"/>
                    </a:cubicBezTo>
                    <a:lnTo>
                      <a:pt x="2151" y="913"/>
                    </a:lnTo>
                    <a:cubicBezTo>
                      <a:pt x="2385" y="913"/>
                      <a:pt x="2590" y="708"/>
                      <a:pt x="2590" y="467"/>
                    </a:cubicBezTo>
                    <a:cubicBezTo>
                      <a:pt x="2590" y="205"/>
                      <a:pt x="2385" y="0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0"/>
              <p:cNvSpPr/>
              <p:nvPr/>
            </p:nvSpPr>
            <p:spPr>
              <a:xfrm>
                <a:off x="3985321" y="2951291"/>
                <a:ext cx="6706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1443" y="913"/>
                    </a:lnTo>
                    <a:cubicBezTo>
                      <a:pt x="1677" y="913"/>
                      <a:pt x="1889" y="708"/>
                      <a:pt x="1889" y="467"/>
                    </a:cubicBezTo>
                    <a:cubicBezTo>
                      <a:pt x="1889" y="205"/>
                      <a:pt x="1677" y="0"/>
                      <a:pt x="14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0"/>
              <p:cNvSpPr/>
              <p:nvPr/>
            </p:nvSpPr>
            <p:spPr>
              <a:xfrm>
                <a:off x="3772964" y="2951291"/>
                <a:ext cx="16744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719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46" y="913"/>
                    </a:cubicBezTo>
                    <a:lnTo>
                      <a:pt x="4450" y="913"/>
                    </a:lnTo>
                    <a:cubicBezTo>
                      <a:pt x="4599" y="913"/>
                      <a:pt x="4719" y="792"/>
                      <a:pt x="4719" y="644"/>
                    </a:cubicBezTo>
                    <a:lnTo>
                      <a:pt x="4719" y="290"/>
                    </a:lnTo>
                    <a:cubicBezTo>
                      <a:pt x="4719" y="142"/>
                      <a:pt x="4599" y="0"/>
                      <a:pt x="44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0"/>
              <p:cNvSpPr/>
              <p:nvPr/>
            </p:nvSpPr>
            <p:spPr>
              <a:xfrm>
                <a:off x="3523954" y="2951291"/>
                <a:ext cx="219672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913" extrusionOk="0">
                    <a:moveTo>
                      <a:pt x="298" y="0"/>
                    </a:moveTo>
                    <a:cubicBezTo>
                      <a:pt x="121" y="0"/>
                      <a:pt x="1" y="142"/>
                      <a:pt x="1" y="290"/>
                    </a:cubicBezTo>
                    <a:lnTo>
                      <a:pt x="1" y="644"/>
                    </a:lnTo>
                    <a:cubicBezTo>
                      <a:pt x="1" y="792"/>
                      <a:pt x="121" y="913"/>
                      <a:pt x="298" y="913"/>
                    </a:cubicBezTo>
                    <a:lnTo>
                      <a:pt x="5724" y="913"/>
                    </a:lnTo>
                    <a:cubicBezTo>
                      <a:pt x="5985" y="913"/>
                      <a:pt x="6191" y="708"/>
                      <a:pt x="6191" y="467"/>
                    </a:cubicBezTo>
                    <a:cubicBezTo>
                      <a:pt x="6191" y="205"/>
                      <a:pt x="5985" y="0"/>
                      <a:pt x="57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0"/>
              <p:cNvSpPr/>
              <p:nvPr/>
            </p:nvSpPr>
            <p:spPr>
              <a:xfrm>
                <a:off x="3451927" y="2951291"/>
                <a:ext cx="36689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913" extrusionOk="0">
                    <a:moveTo>
                      <a:pt x="439" y="0"/>
                    </a:moveTo>
                    <a:cubicBezTo>
                      <a:pt x="205" y="0"/>
                      <a:pt x="0" y="205"/>
                      <a:pt x="0" y="467"/>
                    </a:cubicBezTo>
                    <a:cubicBezTo>
                      <a:pt x="0" y="708"/>
                      <a:pt x="205" y="913"/>
                      <a:pt x="439" y="913"/>
                    </a:cubicBezTo>
                    <a:lnTo>
                      <a:pt x="587" y="913"/>
                    </a:lnTo>
                    <a:cubicBezTo>
                      <a:pt x="828" y="913"/>
                      <a:pt x="1033" y="708"/>
                      <a:pt x="1033" y="467"/>
                    </a:cubicBezTo>
                    <a:cubicBezTo>
                      <a:pt x="1033" y="205"/>
                      <a:pt x="828" y="0"/>
                      <a:pt x="5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0"/>
              <p:cNvSpPr/>
              <p:nvPr/>
            </p:nvSpPr>
            <p:spPr>
              <a:xfrm>
                <a:off x="3450898" y="3030592"/>
                <a:ext cx="37756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641" h="914" extrusionOk="0">
                    <a:moveTo>
                      <a:pt x="532" y="1"/>
                    </a:moveTo>
                    <a:cubicBezTo>
                      <a:pt x="234" y="1"/>
                      <a:pt x="1" y="206"/>
                      <a:pt x="1" y="475"/>
                    </a:cubicBezTo>
                    <a:cubicBezTo>
                      <a:pt x="1" y="708"/>
                      <a:pt x="234" y="913"/>
                      <a:pt x="532" y="913"/>
                    </a:cubicBezTo>
                    <a:lnTo>
                      <a:pt x="10082" y="913"/>
                    </a:lnTo>
                    <a:cubicBezTo>
                      <a:pt x="10372" y="913"/>
                      <a:pt x="10641" y="708"/>
                      <a:pt x="10641" y="475"/>
                    </a:cubicBezTo>
                    <a:cubicBezTo>
                      <a:pt x="10641" y="206"/>
                      <a:pt x="10372" y="1"/>
                      <a:pt x="100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0"/>
              <p:cNvSpPr/>
              <p:nvPr/>
            </p:nvSpPr>
            <p:spPr>
              <a:xfrm>
                <a:off x="4004126" y="3030592"/>
                <a:ext cx="35674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054" h="914" extrusionOk="0">
                    <a:moveTo>
                      <a:pt x="326" y="1"/>
                    </a:moveTo>
                    <a:cubicBezTo>
                      <a:pt x="121" y="1"/>
                      <a:pt x="1" y="206"/>
                      <a:pt x="1" y="475"/>
                    </a:cubicBezTo>
                    <a:cubicBezTo>
                      <a:pt x="1" y="708"/>
                      <a:pt x="121" y="913"/>
                      <a:pt x="326" y="913"/>
                    </a:cubicBezTo>
                    <a:lnTo>
                      <a:pt x="9728" y="913"/>
                    </a:lnTo>
                    <a:cubicBezTo>
                      <a:pt x="9905" y="913"/>
                      <a:pt x="10053" y="708"/>
                      <a:pt x="10053" y="475"/>
                    </a:cubicBezTo>
                    <a:cubicBezTo>
                      <a:pt x="10053" y="206"/>
                      <a:pt x="9905" y="1"/>
                      <a:pt x="97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0"/>
              <p:cNvSpPr/>
              <p:nvPr/>
            </p:nvSpPr>
            <p:spPr>
              <a:xfrm>
                <a:off x="4395204" y="3030592"/>
                <a:ext cx="130824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3248" y="913"/>
                    </a:lnTo>
                    <a:cubicBezTo>
                      <a:pt x="3481" y="913"/>
                      <a:pt x="3686" y="708"/>
                      <a:pt x="3686" y="475"/>
                    </a:cubicBezTo>
                    <a:cubicBezTo>
                      <a:pt x="3686" y="206"/>
                      <a:pt x="3481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0"/>
              <p:cNvSpPr/>
              <p:nvPr/>
            </p:nvSpPr>
            <p:spPr>
              <a:xfrm>
                <a:off x="4107555" y="3110177"/>
                <a:ext cx="3818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3" extrusionOk="0">
                    <a:moveTo>
                      <a:pt x="446" y="0"/>
                    </a:moveTo>
                    <a:cubicBezTo>
                      <a:pt x="213" y="0"/>
                      <a:pt x="0" y="205"/>
                      <a:pt x="0" y="439"/>
                    </a:cubicBezTo>
                    <a:cubicBezTo>
                      <a:pt x="0" y="708"/>
                      <a:pt x="213" y="913"/>
                      <a:pt x="446" y="913"/>
                    </a:cubicBezTo>
                    <a:lnTo>
                      <a:pt x="10322" y="913"/>
                    </a:lnTo>
                    <a:cubicBezTo>
                      <a:pt x="10584" y="913"/>
                      <a:pt x="10761" y="708"/>
                      <a:pt x="10761" y="439"/>
                    </a:cubicBezTo>
                    <a:cubicBezTo>
                      <a:pt x="10761" y="205"/>
                      <a:pt x="10584" y="0"/>
                      <a:pt x="103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0"/>
              <p:cNvSpPr/>
              <p:nvPr/>
            </p:nvSpPr>
            <p:spPr>
              <a:xfrm>
                <a:off x="3537757" y="3110177"/>
                <a:ext cx="301246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8490" h="913" extrusionOk="0">
                    <a:moveTo>
                      <a:pt x="468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8"/>
                      <a:pt x="206" y="913"/>
                      <a:pt x="468" y="913"/>
                    </a:cubicBezTo>
                    <a:lnTo>
                      <a:pt x="8044" y="913"/>
                    </a:lnTo>
                    <a:cubicBezTo>
                      <a:pt x="8278" y="913"/>
                      <a:pt x="8490" y="708"/>
                      <a:pt x="8490" y="439"/>
                    </a:cubicBezTo>
                    <a:cubicBezTo>
                      <a:pt x="8490" y="205"/>
                      <a:pt x="8278" y="0"/>
                      <a:pt x="80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0"/>
              <p:cNvSpPr/>
              <p:nvPr/>
            </p:nvSpPr>
            <p:spPr>
              <a:xfrm>
                <a:off x="3857800" y="3110177"/>
                <a:ext cx="195580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5512" h="913" extrusionOk="0">
                    <a:moveTo>
                      <a:pt x="467" y="0"/>
                    </a:moveTo>
                    <a:cubicBezTo>
                      <a:pt x="206" y="0"/>
                      <a:pt x="0" y="205"/>
                      <a:pt x="0" y="439"/>
                    </a:cubicBezTo>
                    <a:cubicBezTo>
                      <a:pt x="0" y="708"/>
                      <a:pt x="206" y="913"/>
                      <a:pt x="467" y="913"/>
                    </a:cubicBezTo>
                    <a:lnTo>
                      <a:pt x="5066" y="913"/>
                    </a:lnTo>
                    <a:cubicBezTo>
                      <a:pt x="5306" y="913"/>
                      <a:pt x="5511" y="708"/>
                      <a:pt x="5511" y="439"/>
                    </a:cubicBezTo>
                    <a:cubicBezTo>
                      <a:pt x="5511" y="205"/>
                      <a:pt x="5306" y="0"/>
                      <a:pt x="50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0"/>
              <p:cNvSpPr/>
              <p:nvPr/>
            </p:nvSpPr>
            <p:spPr>
              <a:xfrm>
                <a:off x="3658004" y="3189727"/>
                <a:ext cx="5851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1175" y="885"/>
                    </a:lnTo>
                    <a:cubicBezTo>
                      <a:pt x="1443" y="885"/>
                      <a:pt x="1649" y="673"/>
                      <a:pt x="1649" y="439"/>
                    </a:cubicBezTo>
                    <a:cubicBezTo>
                      <a:pt x="1649" y="178"/>
                      <a:pt x="1443" y="1"/>
                      <a:pt x="11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0"/>
              <p:cNvSpPr/>
              <p:nvPr/>
            </p:nvSpPr>
            <p:spPr>
              <a:xfrm>
                <a:off x="3451927" y="3189727"/>
                <a:ext cx="155910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886" extrusionOk="0">
                    <a:moveTo>
                      <a:pt x="439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39" y="885"/>
                    </a:cubicBezTo>
                    <a:lnTo>
                      <a:pt x="4393" y="885"/>
                    </a:lnTo>
                    <a:lnTo>
                      <a:pt x="439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0"/>
              <p:cNvSpPr/>
              <p:nvPr/>
            </p:nvSpPr>
            <p:spPr>
              <a:xfrm>
                <a:off x="3737305" y="3189727"/>
                <a:ext cx="54501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886" extrusionOk="0">
                    <a:moveTo>
                      <a:pt x="475" y="1"/>
                    </a:moveTo>
                    <a:cubicBezTo>
                      <a:pt x="213" y="1"/>
                      <a:pt x="1" y="178"/>
                      <a:pt x="1" y="439"/>
                    </a:cubicBezTo>
                    <a:cubicBezTo>
                      <a:pt x="1" y="673"/>
                      <a:pt x="213" y="885"/>
                      <a:pt x="475" y="885"/>
                    </a:cubicBezTo>
                    <a:lnTo>
                      <a:pt x="1062" y="885"/>
                    </a:lnTo>
                    <a:cubicBezTo>
                      <a:pt x="1331" y="885"/>
                      <a:pt x="1536" y="673"/>
                      <a:pt x="1536" y="439"/>
                    </a:cubicBezTo>
                    <a:cubicBezTo>
                      <a:pt x="1536" y="178"/>
                      <a:pt x="1331" y="1"/>
                      <a:pt x="10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0"/>
              <p:cNvSpPr/>
              <p:nvPr/>
            </p:nvSpPr>
            <p:spPr>
              <a:xfrm>
                <a:off x="3812632" y="3189727"/>
                <a:ext cx="2427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6841" h="886" extrusionOk="0">
                    <a:moveTo>
                      <a:pt x="474" y="1"/>
                    </a:moveTo>
                    <a:cubicBezTo>
                      <a:pt x="212" y="1"/>
                      <a:pt x="0" y="178"/>
                      <a:pt x="0" y="439"/>
                    </a:cubicBezTo>
                    <a:cubicBezTo>
                      <a:pt x="0" y="673"/>
                      <a:pt x="212" y="885"/>
                      <a:pt x="474" y="885"/>
                    </a:cubicBezTo>
                    <a:lnTo>
                      <a:pt x="6402" y="885"/>
                    </a:lnTo>
                    <a:cubicBezTo>
                      <a:pt x="6664" y="885"/>
                      <a:pt x="6841" y="673"/>
                      <a:pt x="6841" y="439"/>
                    </a:cubicBezTo>
                    <a:cubicBezTo>
                      <a:pt x="6841" y="178"/>
                      <a:pt x="6664" y="1"/>
                      <a:pt x="6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0"/>
              <p:cNvSpPr/>
              <p:nvPr/>
            </p:nvSpPr>
            <p:spPr>
              <a:xfrm>
                <a:off x="4089991" y="3189727"/>
                <a:ext cx="109712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886" extrusionOk="0">
                    <a:moveTo>
                      <a:pt x="467" y="1"/>
                    </a:moveTo>
                    <a:cubicBezTo>
                      <a:pt x="205" y="1"/>
                      <a:pt x="0" y="178"/>
                      <a:pt x="0" y="439"/>
                    </a:cubicBezTo>
                    <a:cubicBezTo>
                      <a:pt x="0" y="673"/>
                      <a:pt x="205" y="885"/>
                      <a:pt x="467" y="885"/>
                    </a:cubicBezTo>
                    <a:lnTo>
                      <a:pt x="2653" y="885"/>
                    </a:lnTo>
                    <a:cubicBezTo>
                      <a:pt x="2887" y="885"/>
                      <a:pt x="3092" y="673"/>
                      <a:pt x="3092" y="439"/>
                    </a:cubicBezTo>
                    <a:cubicBezTo>
                      <a:pt x="3092" y="178"/>
                      <a:pt x="2887" y="1"/>
                      <a:pt x="26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0"/>
              <p:cNvSpPr/>
              <p:nvPr/>
            </p:nvSpPr>
            <p:spPr>
              <a:xfrm>
                <a:off x="4246855" y="3189727"/>
                <a:ext cx="111734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886" extrusionOk="0">
                    <a:moveTo>
                      <a:pt x="468" y="1"/>
                    </a:moveTo>
                    <a:cubicBezTo>
                      <a:pt x="206" y="1"/>
                      <a:pt x="1" y="178"/>
                      <a:pt x="1" y="439"/>
                    </a:cubicBezTo>
                    <a:cubicBezTo>
                      <a:pt x="1" y="673"/>
                      <a:pt x="206" y="885"/>
                      <a:pt x="468" y="885"/>
                    </a:cubicBezTo>
                    <a:lnTo>
                      <a:pt x="2710" y="885"/>
                    </a:lnTo>
                    <a:cubicBezTo>
                      <a:pt x="2944" y="885"/>
                      <a:pt x="3149" y="673"/>
                      <a:pt x="3149" y="439"/>
                    </a:cubicBezTo>
                    <a:cubicBezTo>
                      <a:pt x="3149" y="178"/>
                      <a:pt x="2944" y="1"/>
                      <a:pt x="27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0"/>
              <p:cNvSpPr/>
              <p:nvPr/>
            </p:nvSpPr>
            <p:spPr>
              <a:xfrm>
                <a:off x="4415038" y="3189727"/>
                <a:ext cx="74336" cy="31437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886" extrusionOk="0">
                    <a:moveTo>
                      <a:pt x="446" y="1"/>
                    </a:moveTo>
                    <a:cubicBezTo>
                      <a:pt x="177" y="1"/>
                      <a:pt x="1" y="178"/>
                      <a:pt x="1" y="439"/>
                    </a:cubicBezTo>
                    <a:cubicBezTo>
                      <a:pt x="1" y="673"/>
                      <a:pt x="177" y="885"/>
                      <a:pt x="446" y="885"/>
                    </a:cubicBezTo>
                    <a:lnTo>
                      <a:pt x="1656" y="885"/>
                    </a:lnTo>
                    <a:cubicBezTo>
                      <a:pt x="1918" y="885"/>
                      <a:pt x="2095" y="673"/>
                      <a:pt x="2095" y="439"/>
                    </a:cubicBezTo>
                    <a:cubicBezTo>
                      <a:pt x="2095" y="178"/>
                      <a:pt x="1918" y="1"/>
                      <a:pt x="16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0"/>
              <p:cNvSpPr/>
              <p:nvPr/>
            </p:nvSpPr>
            <p:spPr>
              <a:xfrm>
                <a:off x="3640156" y="3268034"/>
                <a:ext cx="231239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51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6042" y="914"/>
                    </a:lnTo>
                    <a:cubicBezTo>
                      <a:pt x="6311" y="914"/>
                      <a:pt x="6516" y="708"/>
                      <a:pt x="6516" y="475"/>
                    </a:cubicBezTo>
                    <a:cubicBezTo>
                      <a:pt x="6516" y="206"/>
                      <a:pt x="6311" y="1"/>
                      <a:pt x="60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0"/>
              <p:cNvSpPr/>
              <p:nvPr/>
            </p:nvSpPr>
            <p:spPr>
              <a:xfrm>
                <a:off x="3916274" y="3268034"/>
                <a:ext cx="61811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14" extrusionOk="0">
                    <a:moveTo>
                      <a:pt x="439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39" y="914"/>
                    </a:cubicBezTo>
                    <a:lnTo>
                      <a:pt x="1295" y="914"/>
                    </a:lnTo>
                    <a:cubicBezTo>
                      <a:pt x="1564" y="914"/>
                      <a:pt x="1741" y="708"/>
                      <a:pt x="1741" y="475"/>
                    </a:cubicBezTo>
                    <a:cubicBezTo>
                      <a:pt x="1741" y="206"/>
                      <a:pt x="156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0"/>
              <p:cNvSpPr/>
              <p:nvPr/>
            </p:nvSpPr>
            <p:spPr>
              <a:xfrm>
                <a:off x="4041772" y="3268034"/>
                <a:ext cx="184048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187" h="914" extrusionOk="0">
                    <a:moveTo>
                      <a:pt x="475" y="1"/>
                    </a:moveTo>
                    <a:cubicBezTo>
                      <a:pt x="206" y="1"/>
                      <a:pt x="1" y="206"/>
                      <a:pt x="1" y="475"/>
                    </a:cubicBezTo>
                    <a:cubicBezTo>
                      <a:pt x="1" y="708"/>
                      <a:pt x="206" y="914"/>
                      <a:pt x="475" y="914"/>
                    </a:cubicBezTo>
                    <a:lnTo>
                      <a:pt x="4720" y="914"/>
                    </a:lnTo>
                    <a:cubicBezTo>
                      <a:pt x="4981" y="914"/>
                      <a:pt x="5186" y="708"/>
                      <a:pt x="5186" y="475"/>
                    </a:cubicBezTo>
                    <a:cubicBezTo>
                      <a:pt x="5186" y="206"/>
                      <a:pt x="4981" y="1"/>
                      <a:pt x="47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0"/>
              <p:cNvSpPr/>
              <p:nvPr/>
            </p:nvSpPr>
            <p:spPr>
              <a:xfrm>
                <a:off x="4258174" y="3268034"/>
                <a:ext cx="15062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914" extrusionOk="0">
                    <a:moveTo>
                      <a:pt x="446" y="1"/>
                    </a:moveTo>
                    <a:cubicBezTo>
                      <a:pt x="212" y="1"/>
                      <a:pt x="0" y="206"/>
                      <a:pt x="0" y="475"/>
                    </a:cubicBezTo>
                    <a:cubicBezTo>
                      <a:pt x="0" y="708"/>
                      <a:pt x="212" y="914"/>
                      <a:pt x="446" y="914"/>
                    </a:cubicBezTo>
                    <a:lnTo>
                      <a:pt x="3778" y="914"/>
                    </a:lnTo>
                    <a:cubicBezTo>
                      <a:pt x="4040" y="914"/>
                      <a:pt x="4245" y="708"/>
                      <a:pt x="4245" y="475"/>
                    </a:cubicBezTo>
                    <a:cubicBezTo>
                      <a:pt x="4245" y="206"/>
                      <a:pt x="4040" y="1"/>
                      <a:pt x="37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0"/>
              <p:cNvSpPr/>
              <p:nvPr/>
            </p:nvSpPr>
            <p:spPr>
              <a:xfrm>
                <a:off x="4130653" y="2643772"/>
                <a:ext cx="381827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10761" h="914" extrusionOk="0">
                    <a:moveTo>
                      <a:pt x="446" y="1"/>
                    </a:moveTo>
                    <a:cubicBezTo>
                      <a:pt x="177" y="1"/>
                      <a:pt x="0" y="206"/>
                      <a:pt x="0" y="468"/>
                    </a:cubicBezTo>
                    <a:cubicBezTo>
                      <a:pt x="0" y="708"/>
                      <a:pt x="177" y="914"/>
                      <a:pt x="446" y="914"/>
                    </a:cubicBezTo>
                    <a:lnTo>
                      <a:pt x="10315" y="914"/>
                    </a:lnTo>
                    <a:cubicBezTo>
                      <a:pt x="10555" y="914"/>
                      <a:pt x="10760" y="708"/>
                      <a:pt x="10760" y="468"/>
                    </a:cubicBezTo>
                    <a:cubicBezTo>
                      <a:pt x="10760" y="206"/>
                      <a:pt x="10555" y="1"/>
                      <a:pt x="103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0"/>
              <p:cNvSpPr/>
              <p:nvPr/>
            </p:nvSpPr>
            <p:spPr>
              <a:xfrm>
                <a:off x="4199665" y="2575754"/>
                <a:ext cx="7433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914" extrusionOk="0">
                    <a:moveTo>
                      <a:pt x="446" y="1"/>
                    </a:moveTo>
                    <a:cubicBezTo>
                      <a:pt x="206" y="1"/>
                      <a:pt x="1" y="206"/>
                      <a:pt x="1" y="439"/>
                    </a:cubicBezTo>
                    <a:cubicBezTo>
                      <a:pt x="1" y="708"/>
                      <a:pt x="206" y="913"/>
                      <a:pt x="446" y="913"/>
                    </a:cubicBezTo>
                    <a:lnTo>
                      <a:pt x="1649" y="913"/>
                    </a:lnTo>
                    <a:cubicBezTo>
                      <a:pt x="1890" y="913"/>
                      <a:pt x="2095" y="708"/>
                      <a:pt x="2095" y="439"/>
                    </a:cubicBezTo>
                    <a:cubicBezTo>
                      <a:pt x="2095" y="206"/>
                      <a:pt x="1890" y="1"/>
                      <a:pt x="1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3988337" y="2575754"/>
                <a:ext cx="177980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914" extrusionOk="0">
                    <a:moveTo>
                      <a:pt x="474" y="1"/>
                    </a:moveTo>
                    <a:cubicBezTo>
                      <a:pt x="212" y="1"/>
                      <a:pt x="0" y="206"/>
                      <a:pt x="0" y="439"/>
                    </a:cubicBezTo>
                    <a:cubicBezTo>
                      <a:pt x="0" y="708"/>
                      <a:pt x="212" y="913"/>
                      <a:pt x="474" y="913"/>
                    </a:cubicBezTo>
                    <a:lnTo>
                      <a:pt x="4570" y="913"/>
                    </a:lnTo>
                    <a:cubicBezTo>
                      <a:pt x="4811" y="913"/>
                      <a:pt x="5016" y="708"/>
                      <a:pt x="5016" y="439"/>
                    </a:cubicBezTo>
                    <a:cubicBezTo>
                      <a:pt x="5016" y="206"/>
                      <a:pt x="4811" y="1"/>
                      <a:pt x="4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0"/>
              <p:cNvSpPr/>
              <p:nvPr/>
            </p:nvSpPr>
            <p:spPr>
              <a:xfrm>
                <a:off x="4299084" y="2575754"/>
                <a:ext cx="213392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914" extrusionOk="0">
                    <a:moveTo>
                      <a:pt x="474" y="1"/>
                    </a:moveTo>
                    <a:cubicBezTo>
                      <a:pt x="205" y="1"/>
                      <a:pt x="0" y="206"/>
                      <a:pt x="0" y="439"/>
                    </a:cubicBezTo>
                    <a:cubicBezTo>
                      <a:pt x="0" y="708"/>
                      <a:pt x="205" y="913"/>
                      <a:pt x="474" y="913"/>
                    </a:cubicBezTo>
                    <a:lnTo>
                      <a:pt x="5568" y="913"/>
                    </a:lnTo>
                    <a:cubicBezTo>
                      <a:pt x="5808" y="913"/>
                      <a:pt x="6013" y="708"/>
                      <a:pt x="6013" y="439"/>
                    </a:cubicBezTo>
                    <a:cubicBezTo>
                      <a:pt x="6013" y="206"/>
                      <a:pt x="5808" y="1"/>
                      <a:pt x="55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0"/>
              <p:cNvSpPr/>
              <p:nvPr/>
            </p:nvSpPr>
            <p:spPr>
              <a:xfrm>
                <a:off x="4112806" y="2723109"/>
                <a:ext cx="109996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914" extrusionOk="0">
                    <a:moveTo>
                      <a:pt x="475" y="0"/>
                    </a:moveTo>
                    <a:cubicBezTo>
                      <a:pt x="206" y="0"/>
                      <a:pt x="1" y="206"/>
                      <a:pt x="1" y="446"/>
                    </a:cubicBezTo>
                    <a:cubicBezTo>
                      <a:pt x="1" y="708"/>
                      <a:pt x="206" y="913"/>
                      <a:pt x="475" y="913"/>
                    </a:cubicBezTo>
                    <a:lnTo>
                      <a:pt x="2654" y="913"/>
                    </a:lnTo>
                    <a:cubicBezTo>
                      <a:pt x="2894" y="913"/>
                      <a:pt x="3100" y="708"/>
                      <a:pt x="3100" y="446"/>
                    </a:cubicBezTo>
                    <a:cubicBezTo>
                      <a:pt x="3100" y="206"/>
                      <a:pt x="289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4269705" y="2723109"/>
                <a:ext cx="11198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914" extrusionOk="0">
                    <a:moveTo>
                      <a:pt x="446" y="0"/>
                    </a:moveTo>
                    <a:cubicBezTo>
                      <a:pt x="206" y="0"/>
                      <a:pt x="0" y="206"/>
                      <a:pt x="0" y="446"/>
                    </a:cubicBezTo>
                    <a:cubicBezTo>
                      <a:pt x="0" y="708"/>
                      <a:pt x="206" y="913"/>
                      <a:pt x="446" y="913"/>
                    </a:cubicBezTo>
                    <a:lnTo>
                      <a:pt x="2717" y="913"/>
                    </a:lnTo>
                    <a:cubicBezTo>
                      <a:pt x="2950" y="913"/>
                      <a:pt x="3156" y="708"/>
                      <a:pt x="3156" y="446"/>
                    </a:cubicBezTo>
                    <a:cubicBezTo>
                      <a:pt x="3156" y="206"/>
                      <a:pt x="2950" y="0"/>
                      <a:pt x="27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4428840" y="2723109"/>
                <a:ext cx="89913" cy="32431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914" extrusionOk="0">
                    <a:moveTo>
                      <a:pt x="439" y="0"/>
                    </a:moveTo>
                    <a:cubicBezTo>
                      <a:pt x="177" y="0"/>
                      <a:pt x="1" y="206"/>
                      <a:pt x="1" y="446"/>
                    </a:cubicBezTo>
                    <a:cubicBezTo>
                      <a:pt x="1" y="708"/>
                      <a:pt x="177" y="913"/>
                      <a:pt x="439" y="913"/>
                    </a:cubicBezTo>
                    <a:lnTo>
                      <a:pt x="2088" y="913"/>
                    </a:lnTo>
                    <a:cubicBezTo>
                      <a:pt x="2328" y="913"/>
                      <a:pt x="2533" y="708"/>
                      <a:pt x="2533" y="446"/>
                    </a:cubicBezTo>
                    <a:cubicBezTo>
                      <a:pt x="2533" y="206"/>
                      <a:pt x="2328" y="0"/>
                      <a:pt x="20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4187140" y="2802694"/>
                <a:ext cx="122521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3453" h="913" extrusionOk="0">
                    <a:moveTo>
                      <a:pt x="446" y="0"/>
                    </a:moveTo>
                    <a:cubicBezTo>
                      <a:pt x="205" y="0"/>
                      <a:pt x="0" y="205"/>
                      <a:pt x="0" y="439"/>
                    </a:cubicBezTo>
                    <a:cubicBezTo>
                      <a:pt x="0" y="707"/>
                      <a:pt x="205" y="913"/>
                      <a:pt x="446" y="913"/>
                    </a:cubicBezTo>
                    <a:lnTo>
                      <a:pt x="2978" y="913"/>
                    </a:lnTo>
                    <a:cubicBezTo>
                      <a:pt x="3240" y="913"/>
                      <a:pt x="3452" y="707"/>
                      <a:pt x="3452" y="439"/>
                    </a:cubicBezTo>
                    <a:cubicBezTo>
                      <a:pt x="3452" y="205"/>
                      <a:pt x="3240" y="0"/>
                      <a:pt x="297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0"/>
              <p:cNvSpPr/>
              <p:nvPr/>
            </p:nvSpPr>
            <p:spPr>
              <a:xfrm>
                <a:off x="3939372" y="2802694"/>
                <a:ext cx="6152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913" extrusionOk="0">
                    <a:moveTo>
                      <a:pt x="439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39" y="913"/>
                    </a:cubicBezTo>
                    <a:lnTo>
                      <a:pt x="1295" y="913"/>
                    </a:lnTo>
                    <a:cubicBezTo>
                      <a:pt x="1529" y="913"/>
                      <a:pt x="1734" y="707"/>
                      <a:pt x="1734" y="439"/>
                    </a:cubicBezTo>
                    <a:cubicBezTo>
                      <a:pt x="1734" y="205"/>
                      <a:pt x="1529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0"/>
              <p:cNvSpPr/>
              <p:nvPr/>
            </p:nvSpPr>
            <p:spPr>
              <a:xfrm>
                <a:off x="4031234" y="2802694"/>
                <a:ext cx="99457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2328" y="913"/>
                    </a:lnTo>
                    <a:cubicBezTo>
                      <a:pt x="2597" y="913"/>
                      <a:pt x="2802" y="707"/>
                      <a:pt x="2802" y="439"/>
                    </a:cubicBezTo>
                    <a:cubicBezTo>
                      <a:pt x="2802" y="205"/>
                      <a:pt x="2597" y="0"/>
                      <a:pt x="23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4369089" y="2802694"/>
                <a:ext cx="149665" cy="32396"/>
              </a:xfrm>
              <a:custGeom>
                <a:avLst/>
                <a:gdLst/>
                <a:ahLst/>
                <a:cxnLst/>
                <a:rect l="l" t="t" r="r" b="b"/>
                <a:pathLst>
                  <a:path w="4218" h="913" extrusionOk="0">
                    <a:moveTo>
                      <a:pt x="447" y="0"/>
                    </a:moveTo>
                    <a:cubicBezTo>
                      <a:pt x="206" y="0"/>
                      <a:pt x="1" y="205"/>
                      <a:pt x="1" y="439"/>
                    </a:cubicBezTo>
                    <a:cubicBezTo>
                      <a:pt x="1" y="707"/>
                      <a:pt x="206" y="913"/>
                      <a:pt x="447" y="913"/>
                    </a:cubicBezTo>
                    <a:lnTo>
                      <a:pt x="3772" y="913"/>
                    </a:lnTo>
                    <a:cubicBezTo>
                      <a:pt x="4040" y="913"/>
                      <a:pt x="4217" y="707"/>
                      <a:pt x="4217" y="439"/>
                    </a:cubicBezTo>
                    <a:cubicBezTo>
                      <a:pt x="4217" y="205"/>
                      <a:pt x="4040" y="0"/>
                      <a:pt x="3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5" name="Google Shape;815;p40"/>
            <p:cNvGrpSpPr/>
            <p:nvPr/>
          </p:nvGrpSpPr>
          <p:grpSpPr>
            <a:xfrm>
              <a:off x="1158100" y="913806"/>
              <a:ext cx="1910430" cy="3689957"/>
              <a:chOff x="3445647" y="3610431"/>
              <a:chExt cx="598187" cy="1155422"/>
            </a:xfrm>
          </p:grpSpPr>
          <p:sp>
            <p:nvSpPr>
              <p:cNvPr id="816" name="Google Shape;816;p40"/>
              <p:cNvSpPr/>
              <p:nvPr/>
            </p:nvSpPr>
            <p:spPr>
              <a:xfrm>
                <a:off x="3891188" y="4339258"/>
                <a:ext cx="69049" cy="14963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4217" extrusionOk="0">
                    <a:moveTo>
                      <a:pt x="822" y="0"/>
                    </a:moveTo>
                    <a:cubicBezTo>
                      <a:pt x="730" y="0"/>
                      <a:pt x="639" y="17"/>
                      <a:pt x="559" y="53"/>
                    </a:cubicBezTo>
                    <a:cubicBezTo>
                      <a:pt x="262" y="201"/>
                      <a:pt x="57" y="463"/>
                      <a:pt x="29" y="789"/>
                    </a:cubicBezTo>
                    <a:cubicBezTo>
                      <a:pt x="0" y="965"/>
                      <a:pt x="29" y="1142"/>
                      <a:pt x="57" y="1319"/>
                    </a:cubicBezTo>
                    <a:cubicBezTo>
                      <a:pt x="177" y="1970"/>
                      <a:pt x="297" y="2649"/>
                      <a:pt x="411" y="3293"/>
                    </a:cubicBezTo>
                    <a:cubicBezTo>
                      <a:pt x="498" y="3691"/>
                      <a:pt x="528" y="4217"/>
                      <a:pt x="1014" y="4217"/>
                    </a:cubicBezTo>
                    <a:cubicBezTo>
                      <a:pt x="1038" y="4217"/>
                      <a:pt x="1063" y="4215"/>
                      <a:pt x="1090" y="4213"/>
                    </a:cubicBezTo>
                    <a:cubicBezTo>
                      <a:pt x="1267" y="4213"/>
                      <a:pt x="1444" y="4149"/>
                      <a:pt x="1592" y="4036"/>
                    </a:cubicBezTo>
                    <a:cubicBezTo>
                      <a:pt x="1946" y="3710"/>
                      <a:pt x="1826" y="3059"/>
                      <a:pt x="1797" y="2649"/>
                    </a:cubicBezTo>
                    <a:cubicBezTo>
                      <a:pt x="1797" y="2055"/>
                      <a:pt x="1741" y="1496"/>
                      <a:pt x="1649" y="937"/>
                    </a:cubicBezTo>
                    <a:cubicBezTo>
                      <a:pt x="1620" y="704"/>
                      <a:pt x="1564" y="463"/>
                      <a:pt x="1415" y="258"/>
                    </a:cubicBezTo>
                    <a:cubicBezTo>
                      <a:pt x="1271" y="94"/>
                      <a:pt x="1040" y="0"/>
                      <a:pt x="822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0"/>
              <p:cNvSpPr/>
              <p:nvPr/>
            </p:nvSpPr>
            <p:spPr>
              <a:xfrm>
                <a:off x="3905736" y="4458334"/>
                <a:ext cx="138098" cy="51237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1444" extrusionOk="0">
                    <a:moveTo>
                      <a:pt x="1416" y="1"/>
                    </a:moveTo>
                    <a:cubicBezTo>
                      <a:pt x="1359" y="1"/>
                      <a:pt x="1267" y="1"/>
                      <a:pt x="1210" y="29"/>
                    </a:cubicBezTo>
                    <a:cubicBezTo>
                      <a:pt x="800" y="85"/>
                      <a:pt x="418" y="149"/>
                      <a:pt x="1" y="234"/>
                    </a:cubicBezTo>
                    <a:cubicBezTo>
                      <a:pt x="64" y="468"/>
                      <a:pt x="93" y="708"/>
                      <a:pt x="64" y="970"/>
                    </a:cubicBezTo>
                    <a:lnTo>
                      <a:pt x="64" y="1295"/>
                    </a:lnTo>
                    <a:cubicBezTo>
                      <a:pt x="93" y="1387"/>
                      <a:pt x="149" y="1444"/>
                      <a:pt x="241" y="1444"/>
                    </a:cubicBezTo>
                    <a:lnTo>
                      <a:pt x="3276" y="1444"/>
                    </a:lnTo>
                    <a:cubicBezTo>
                      <a:pt x="3389" y="1444"/>
                      <a:pt x="3510" y="1415"/>
                      <a:pt x="3658" y="1415"/>
                    </a:cubicBezTo>
                    <a:cubicBezTo>
                      <a:pt x="3743" y="1415"/>
                      <a:pt x="3863" y="1352"/>
                      <a:pt x="3863" y="1239"/>
                    </a:cubicBezTo>
                    <a:cubicBezTo>
                      <a:pt x="3892" y="736"/>
                      <a:pt x="2010" y="383"/>
                      <a:pt x="1684" y="149"/>
                    </a:cubicBezTo>
                    <a:cubicBezTo>
                      <a:pt x="1592" y="85"/>
                      <a:pt x="1507" y="29"/>
                      <a:pt x="1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3531476" y="4605511"/>
                <a:ext cx="69084" cy="12897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5" extrusionOk="0">
                    <a:moveTo>
                      <a:pt x="993" y="0"/>
                    </a:moveTo>
                    <a:cubicBezTo>
                      <a:pt x="754" y="0"/>
                      <a:pt x="514" y="90"/>
                      <a:pt x="383" y="246"/>
                    </a:cubicBezTo>
                    <a:cubicBezTo>
                      <a:pt x="291" y="359"/>
                      <a:pt x="263" y="508"/>
                      <a:pt x="234" y="628"/>
                    </a:cubicBezTo>
                    <a:cubicBezTo>
                      <a:pt x="1" y="1597"/>
                      <a:pt x="234" y="2630"/>
                      <a:pt x="319" y="3634"/>
                    </a:cubicBezTo>
                    <a:cubicBezTo>
                      <a:pt x="708" y="3571"/>
                      <a:pt x="1090" y="3514"/>
                      <a:pt x="1472" y="3429"/>
                    </a:cubicBezTo>
                    <a:cubicBezTo>
                      <a:pt x="1501" y="3429"/>
                      <a:pt x="1557" y="3429"/>
                      <a:pt x="1593" y="3366"/>
                    </a:cubicBezTo>
                    <a:cubicBezTo>
                      <a:pt x="1621" y="3366"/>
                      <a:pt x="1621" y="3309"/>
                      <a:pt x="1621" y="3281"/>
                    </a:cubicBezTo>
                    <a:cubicBezTo>
                      <a:pt x="1677" y="2630"/>
                      <a:pt x="1734" y="2014"/>
                      <a:pt x="1798" y="1364"/>
                    </a:cubicBezTo>
                    <a:cubicBezTo>
                      <a:pt x="1826" y="1130"/>
                      <a:pt x="1946" y="656"/>
                      <a:pt x="1854" y="423"/>
                    </a:cubicBezTo>
                    <a:cubicBezTo>
                      <a:pt x="1734" y="210"/>
                      <a:pt x="1295" y="34"/>
                      <a:pt x="1090" y="5"/>
                    </a:cubicBezTo>
                    <a:cubicBezTo>
                      <a:pt x="1058" y="2"/>
                      <a:pt x="1026" y="0"/>
                      <a:pt x="993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3591972" y="3683204"/>
                <a:ext cx="60782" cy="13093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3690" extrusionOk="0">
                    <a:moveTo>
                      <a:pt x="206" y="1"/>
                    </a:moveTo>
                    <a:cubicBezTo>
                      <a:pt x="149" y="1"/>
                      <a:pt x="93" y="1"/>
                      <a:pt x="64" y="29"/>
                    </a:cubicBezTo>
                    <a:cubicBezTo>
                      <a:pt x="1" y="65"/>
                      <a:pt x="1" y="178"/>
                      <a:pt x="1" y="270"/>
                    </a:cubicBezTo>
                    <a:cubicBezTo>
                      <a:pt x="1" y="418"/>
                      <a:pt x="29" y="560"/>
                      <a:pt x="64" y="708"/>
                    </a:cubicBezTo>
                    <a:lnTo>
                      <a:pt x="64" y="829"/>
                    </a:lnTo>
                    <a:cubicBezTo>
                      <a:pt x="121" y="1154"/>
                      <a:pt x="64" y="1479"/>
                      <a:pt x="29" y="1798"/>
                    </a:cubicBezTo>
                    <a:cubicBezTo>
                      <a:pt x="29" y="1862"/>
                      <a:pt x="1" y="1946"/>
                      <a:pt x="1" y="1975"/>
                    </a:cubicBezTo>
                    <a:cubicBezTo>
                      <a:pt x="1" y="2152"/>
                      <a:pt x="1" y="2300"/>
                      <a:pt x="64" y="2477"/>
                    </a:cubicBezTo>
                    <a:cubicBezTo>
                      <a:pt x="121" y="2859"/>
                      <a:pt x="475" y="3630"/>
                      <a:pt x="949" y="3687"/>
                    </a:cubicBezTo>
                    <a:cubicBezTo>
                      <a:pt x="957" y="3689"/>
                      <a:pt x="965" y="3690"/>
                      <a:pt x="973" y="3690"/>
                    </a:cubicBezTo>
                    <a:cubicBezTo>
                      <a:pt x="1079" y="3690"/>
                      <a:pt x="1188" y="3532"/>
                      <a:pt x="1267" y="3453"/>
                    </a:cubicBezTo>
                    <a:cubicBezTo>
                      <a:pt x="1479" y="3184"/>
                      <a:pt x="1656" y="2859"/>
                      <a:pt x="1713" y="2505"/>
                    </a:cubicBezTo>
                    <a:cubicBezTo>
                      <a:pt x="1713" y="2328"/>
                      <a:pt x="1713" y="2152"/>
                      <a:pt x="1684" y="2010"/>
                    </a:cubicBezTo>
                    <a:cubicBezTo>
                      <a:pt x="1656" y="1741"/>
                      <a:pt x="1656" y="1508"/>
                      <a:pt x="1621" y="1267"/>
                    </a:cubicBezTo>
                    <a:cubicBezTo>
                      <a:pt x="1621" y="1154"/>
                      <a:pt x="1592" y="1034"/>
                      <a:pt x="1592" y="914"/>
                    </a:cubicBezTo>
                    <a:cubicBezTo>
                      <a:pt x="1536" y="708"/>
                      <a:pt x="1444" y="503"/>
                      <a:pt x="1302" y="355"/>
                    </a:cubicBezTo>
                    <a:cubicBezTo>
                      <a:pt x="1034" y="29"/>
                      <a:pt x="595" y="1"/>
                      <a:pt x="206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3591972" y="3690939"/>
                <a:ext cx="53508" cy="43537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27" extrusionOk="0">
                    <a:moveTo>
                      <a:pt x="681" y="1"/>
                    </a:moveTo>
                    <a:cubicBezTo>
                      <a:pt x="528" y="1"/>
                      <a:pt x="382" y="53"/>
                      <a:pt x="270" y="165"/>
                    </a:cubicBezTo>
                    <a:cubicBezTo>
                      <a:pt x="241" y="200"/>
                      <a:pt x="206" y="229"/>
                      <a:pt x="178" y="257"/>
                    </a:cubicBezTo>
                    <a:cubicBezTo>
                      <a:pt x="149" y="285"/>
                      <a:pt x="93" y="285"/>
                      <a:pt x="64" y="314"/>
                    </a:cubicBezTo>
                    <a:cubicBezTo>
                      <a:pt x="1" y="342"/>
                      <a:pt x="29" y="405"/>
                      <a:pt x="29" y="434"/>
                    </a:cubicBezTo>
                    <a:cubicBezTo>
                      <a:pt x="64" y="554"/>
                      <a:pt x="64" y="696"/>
                      <a:pt x="93" y="816"/>
                    </a:cubicBezTo>
                    <a:cubicBezTo>
                      <a:pt x="93" y="936"/>
                      <a:pt x="64" y="1085"/>
                      <a:pt x="64" y="1226"/>
                    </a:cubicBezTo>
                    <a:cubicBezTo>
                      <a:pt x="64" y="1226"/>
                      <a:pt x="736" y="1113"/>
                      <a:pt x="1005" y="1021"/>
                    </a:cubicBezTo>
                    <a:cubicBezTo>
                      <a:pt x="1154" y="993"/>
                      <a:pt x="1331" y="936"/>
                      <a:pt x="1508" y="872"/>
                    </a:cubicBezTo>
                    <a:lnTo>
                      <a:pt x="1508" y="788"/>
                    </a:lnTo>
                    <a:cubicBezTo>
                      <a:pt x="1508" y="696"/>
                      <a:pt x="1444" y="611"/>
                      <a:pt x="1416" y="519"/>
                    </a:cubicBezTo>
                    <a:cubicBezTo>
                      <a:pt x="1359" y="434"/>
                      <a:pt x="1331" y="377"/>
                      <a:pt x="1267" y="285"/>
                    </a:cubicBezTo>
                    <a:cubicBezTo>
                      <a:pt x="1182" y="200"/>
                      <a:pt x="1062" y="108"/>
                      <a:pt x="949" y="52"/>
                    </a:cubicBezTo>
                    <a:cubicBezTo>
                      <a:pt x="861" y="18"/>
                      <a:pt x="769" y="1"/>
                      <a:pt x="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3646437" y="3627817"/>
                <a:ext cx="21893" cy="4715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329" extrusionOk="0">
                    <a:moveTo>
                      <a:pt x="213" y="0"/>
                    </a:moveTo>
                    <a:cubicBezTo>
                      <a:pt x="180" y="0"/>
                      <a:pt x="149" y="10"/>
                      <a:pt x="121" y="34"/>
                    </a:cubicBezTo>
                    <a:cubicBezTo>
                      <a:pt x="1" y="119"/>
                      <a:pt x="178" y="472"/>
                      <a:pt x="234" y="593"/>
                    </a:cubicBezTo>
                    <a:cubicBezTo>
                      <a:pt x="326" y="770"/>
                      <a:pt x="298" y="946"/>
                      <a:pt x="326" y="1123"/>
                    </a:cubicBezTo>
                    <a:cubicBezTo>
                      <a:pt x="326" y="1180"/>
                      <a:pt x="326" y="1237"/>
                      <a:pt x="355" y="1272"/>
                    </a:cubicBezTo>
                    <a:cubicBezTo>
                      <a:pt x="383" y="1300"/>
                      <a:pt x="439" y="1328"/>
                      <a:pt x="503" y="1328"/>
                    </a:cubicBezTo>
                    <a:cubicBezTo>
                      <a:pt x="560" y="1300"/>
                      <a:pt x="560" y="1237"/>
                      <a:pt x="588" y="1180"/>
                    </a:cubicBezTo>
                    <a:lnTo>
                      <a:pt x="588" y="918"/>
                    </a:lnTo>
                    <a:cubicBezTo>
                      <a:pt x="616" y="706"/>
                      <a:pt x="616" y="472"/>
                      <a:pt x="560" y="267"/>
                    </a:cubicBezTo>
                    <a:cubicBezTo>
                      <a:pt x="514" y="171"/>
                      <a:pt x="349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0"/>
              <p:cNvSpPr/>
              <p:nvPr/>
            </p:nvSpPr>
            <p:spPr>
              <a:xfrm>
                <a:off x="3656975" y="3663724"/>
                <a:ext cx="19870" cy="2718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766" extrusionOk="0">
                    <a:moveTo>
                      <a:pt x="214" y="0"/>
                    </a:moveTo>
                    <a:cubicBezTo>
                      <a:pt x="122" y="0"/>
                      <a:pt x="37" y="58"/>
                      <a:pt x="1" y="196"/>
                    </a:cubicBezTo>
                    <a:lnTo>
                      <a:pt x="142" y="755"/>
                    </a:lnTo>
                    <a:cubicBezTo>
                      <a:pt x="167" y="762"/>
                      <a:pt x="189" y="765"/>
                      <a:pt x="211" y="765"/>
                    </a:cubicBezTo>
                    <a:cubicBezTo>
                      <a:pt x="299" y="765"/>
                      <a:pt x="372" y="715"/>
                      <a:pt x="440" y="670"/>
                    </a:cubicBezTo>
                    <a:cubicBezTo>
                      <a:pt x="532" y="550"/>
                      <a:pt x="560" y="401"/>
                      <a:pt x="532" y="260"/>
                    </a:cubicBezTo>
                    <a:cubicBezTo>
                      <a:pt x="479" y="105"/>
                      <a:pt x="339" y="0"/>
                      <a:pt x="214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0"/>
              <p:cNvSpPr/>
              <p:nvPr/>
            </p:nvSpPr>
            <p:spPr>
              <a:xfrm>
                <a:off x="3581683" y="3629165"/>
                <a:ext cx="84626" cy="101409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2858" extrusionOk="0">
                    <a:moveTo>
                      <a:pt x="1958" y="1"/>
                    </a:moveTo>
                    <a:cubicBezTo>
                      <a:pt x="1709" y="1"/>
                      <a:pt x="1264" y="290"/>
                      <a:pt x="1062" y="314"/>
                    </a:cubicBezTo>
                    <a:cubicBezTo>
                      <a:pt x="850" y="378"/>
                      <a:pt x="496" y="434"/>
                      <a:pt x="319" y="583"/>
                    </a:cubicBezTo>
                    <a:cubicBezTo>
                      <a:pt x="1" y="937"/>
                      <a:pt x="57" y="1552"/>
                      <a:pt x="262" y="1998"/>
                    </a:cubicBezTo>
                    <a:cubicBezTo>
                      <a:pt x="291" y="2055"/>
                      <a:pt x="383" y="2260"/>
                      <a:pt x="411" y="2323"/>
                    </a:cubicBezTo>
                    <a:cubicBezTo>
                      <a:pt x="682" y="2729"/>
                      <a:pt x="1105" y="2858"/>
                      <a:pt x="1435" y="2858"/>
                    </a:cubicBezTo>
                    <a:cubicBezTo>
                      <a:pt x="1537" y="2858"/>
                      <a:pt x="1629" y="2846"/>
                      <a:pt x="1706" y="2826"/>
                    </a:cubicBezTo>
                    <a:cubicBezTo>
                      <a:pt x="2088" y="2734"/>
                      <a:pt x="2300" y="2408"/>
                      <a:pt x="2356" y="1970"/>
                    </a:cubicBezTo>
                    <a:cubicBezTo>
                      <a:pt x="2356" y="1906"/>
                      <a:pt x="2385" y="1644"/>
                      <a:pt x="2385" y="1552"/>
                    </a:cubicBezTo>
                    <a:cubicBezTo>
                      <a:pt x="2385" y="1057"/>
                      <a:pt x="2264" y="137"/>
                      <a:pt x="2059" y="24"/>
                    </a:cubicBezTo>
                    <a:cubicBezTo>
                      <a:pt x="2032" y="8"/>
                      <a:pt x="1997" y="1"/>
                      <a:pt x="1958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0"/>
              <p:cNvSpPr/>
              <p:nvPr/>
            </p:nvSpPr>
            <p:spPr>
              <a:xfrm>
                <a:off x="3573167" y="3610431"/>
                <a:ext cx="94171" cy="7685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2166" extrusionOk="0">
                    <a:moveTo>
                      <a:pt x="1228" y="0"/>
                    </a:moveTo>
                    <a:cubicBezTo>
                      <a:pt x="1132" y="0"/>
                      <a:pt x="1037" y="7"/>
                      <a:pt x="948" y="22"/>
                    </a:cubicBezTo>
                    <a:cubicBezTo>
                      <a:pt x="708" y="78"/>
                      <a:pt x="474" y="198"/>
                      <a:pt x="297" y="404"/>
                    </a:cubicBezTo>
                    <a:cubicBezTo>
                      <a:pt x="92" y="665"/>
                      <a:pt x="0" y="1054"/>
                      <a:pt x="92" y="1408"/>
                    </a:cubicBezTo>
                    <a:cubicBezTo>
                      <a:pt x="120" y="1642"/>
                      <a:pt x="205" y="2024"/>
                      <a:pt x="474" y="2144"/>
                    </a:cubicBezTo>
                    <a:cubicBezTo>
                      <a:pt x="511" y="2158"/>
                      <a:pt x="546" y="2165"/>
                      <a:pt x="578" y="2165"/>
                    </a:cubicBezTo>
                    <a:cubicBezTo>
                      <a:pt x="674" y="2165"/>
                      <a:pt x="745" y="2100"/>
                      <a:pt x="771" y="1967"/>
                    </a:cubicBezTo>
                    <a:cubicBezTo>
                      <a:pt x="800" y="1790"/>
                      <a:pt x="771" y="1585"/>
                      <a:pt x="771" y="1373"/>
                    </a:cubicBezTo>
                    <a:cubicBezTo>
                      <a:pt x="771" y="1345"/>
                      <a:pt x="771" y="1345"/>
                      <a:pt x="800" y="1316"/>
                    </a:cubicBezTo>
                    <a:cubicBezTo>
                      <a:pt x="828" y="1288"/>
                      <a:pt x="856" y="1288"/>
                      <a:pt x="884" y="1288"/>
                    </a:cubicBezTo>
                    <a:cubicBezTo>
                      <a:pt x="1330" y="1231"/>
                      <a:pt x="1684" y="1019"/>
                      <a:pt x="2038" y="757"/>
                    </a:cubicBezTo>
                    <a:cubicBezTo>
                      <a:pt x="2122" y="842"/>
                      <a:pt x="2214" y="906"/>
                      <a:pt x="2328" y="934"/>
                    </a:cubicBezTo>
                    <a:cubicBezTo>
                      <a:pt x="2391" y="934"/>
                      <a:pt x="2476" y="934"/>
                      <a:pt x="2540" y="906"/>
                    </a:cubicBezTo>
                    <a:cubicBezTo>
                      <a:pt x="2625" y="878"/>
                      <a:pt x="2653" y="814"/>
                      <a:pt x="2625" y="729"/>
                    </a:cubicBezTo>
                    <a:cubicBezTo>
                      <a:pt x="2625" y="665"/>
                      <a:pt x="2596" y="609"/>
                      <a:pt x="2540" y="552"/>
                    </a:cubicBezTo>
                    <a:cubicBezTo>
                      <a:pt x="2448" y="404"/>
                      <a:pt x="2328" y="312"/>
                      <a:pt x="2214" y="227"/>
                    </a:cubicBezTo>
                    <a:cubicBezTo>
                      <a:pt x="2009" y="106"/>
                      <a:pt x="1769" y="50"/>
                      <a:pt x="1507" y="22"/>
                    </a:cubicBezTo>
                    <a:cubicBezTo>
                      <a:pt x="1419" y="7"/>
                      <a:pt x="1323" y="0"/>
                      <a:pt x="12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0"/>
              <p:cNvSpPr/>
              <p:nvPr/>
            </p:nvSpPr>
            <p:spPr>
              <a:xfrm>
                <a:off x="3574125" y="3667876"/>
                <a:ext cx="29450" cy="30586"/>
              </a:xfrm>
              <a:custGeom>
                <a:avLst/>
                <a:gdLst/>
                <a:ahLst/>
                <a:cxnLst/>
                <a:rect l="l" t="t" r="r" b="b"/>
                <a:pathLst>
                  <a:path w="830" h="862" extrusionOk="0">
                    <a:moveTo>
                      <a:pt x="435" y="1"/>
                    </a:moveTo>
                    <a:cubicBezTo>
                      <a:pt x="73" y="1"/>
                      <a:pt x="0" y="551"/>
                      <a:pt x="242" y="787"/>
                    </a:cubicBezTo>
                    <a:cubicBezTo>
                      <a:pt x="290" y="837"/>
                      <a:pt x="349" y="862"/>
                      <a:pt x="410" y="862"/>
                    </a:cubicBezTo>
                    <a:cubicBezTo>
                      <a:pt x="494" y="862"/>
                      <a:pt x="583" y="816"/>
                      <a:pt x="652" y="730"/>
                    </a:cubicBezTo>
                    <a:lnTo>
                      <a:pt x="829" y="284"/>
                    </a:lnTo>
                    <a:cubicBezTo>
                      <a:pt x="744" y="171"/>
                      <a:pt x="681" y="51"/>
                      <a:pt x="567" y="23"/>
                    </a:cubicBezTo>
                    <a:cubicBezTo>
                      <a:pt x="520" y="8"/>
                      <a:pt x="476" y="1"/>
                      <a:pt x="435" y="1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0"/>
              <p:cNvSpPr/>
              <p:nvPr/>
            </p:nvSpPr>
            <p:spPr>
              <a:xfrm>
                <a:off x="3507384" y="4019214"/>
                <a:ext cx="479972" cy="645249"/>
              </a:xfrm>
              <a:custGeom>
                <a:avLst/>
                <a:gdLst/>
                <a:ahLst/>
                <a:cxnLst/>
                <a:rect l="l" t="t" r="r" b="b"/>
                <a:pathLst>
                  <a:path w="13527" h="18185" extrusionOk="0">
                    <a:moveTo>
                      <a:pt x="2992" y="0"/>
                    </a:moveTo>
                    <a:cubicBezTo>
                      <a:pt x="2859" y="0"/>
                      <a:pt x="2725" y="8"/>
                      <a:pt x="2590" y="25"/>
                    </a:cubicBezTo>
                    <a:cubicBezTo>
                      <a:pt x="2003" y="81"/>
                      <a:pt x="1147" y="407"/>
                      <a:pt x="885" y="994"/>
                    </a:cubicBezTo>
                    <a:cubicBezTo>
                      <a:pt x="588" y="1673"/>
                      <a:pt x="383" y="2501"/>
                      <a:pt x="262" y="3237"/>
                    </a:cubicBezTo>
                    <a:cubicBezTo>
                      <a:pt x="29" y="4800"/>
                      <a:pt x="57" y="6300"/>
                      <a:pt x="86" y="7891"/>
                    </a:cubicBezTo>
                    <a:cubicBezTo>
                      <a:pt x="149" y="9342"/>
                      <a:pt x="1" y="11167"/>
                      <a:pt x="29" y="12638"/>
                    </a:cubicBezTo>
                    <a:cubicBezTo>
                      <a:pt x="57" y="14612"/>
                      <a:pt x="57" y="16147"/>
                      <a:pt x="206" y="18008"/>
                    </a:cubicBezTo>
                    <a:cubicBezTo>
                      <a:pt x="234" y="18093"/>
                      <a:pt x="765" y="18149"/>
                      <a:pt x="857" y="18149"/>
                    </a:cubicBezTo>
                    <a:cubicBezTo>
                      <a:pt x="1052" y="18164"/>
                      <a:pt x="1248" y="18169"/>
                      <a:pt x="1443" y="18169"/>
                    </a:cubicBezTo>
                    <a:cubicBezTo>
                      <a:pt x="1842" y="18169"/>
                      <a:pt x="2240" y="18149"/>
                      <a:pt x="2634" y="18149"/>
                    </a:cubicBezTo>
                    <a:cubicBezTo>
                      <a:pt x="2888" y="18149"/>
                      <a:pt x="3140" y="18157"/>
                      <a:pt x="3389" y="18185"/>
                    </a:cubicBezTo>
                    <a:cubicBezTo>
                      <a:pt x="3418" y="16324"/>
                      <a:pt x="3474" y="14471"/>
                      <a:pt x="3510" y="12610"/>
                    </a:cubicBezTo>
                    <a:cubicBezTo>
                      <a:pt x="3538" y="11315"/>
                      <a:pt x="3538" y="9985"/>
                      <a:pt x="3715" y="8691"/>
                    </a:cubicBezTo>
                    <a:cubicBezTo>
                      <a:pt x="3828" y="7573"/>
                      <a:pt x="3920" y="6448"/>
                      <a:pt x="4005" y="5359"/>
                    </a:cubicBezTo>
                    <a:cubicBezTo>
                      <a:pt x="4005" y="5154"/>
                      <a:pt x="3976" y="4885"/>
                      <a:pt x="4040" y="4708"/>
                    </a:cubicBezTo>
                    <a:cubicBezTo>
                      <a:pt x="4066" y="4590"/>
                      <a:pt x="4151" y="4556"/>
                      <a:pt x="4259" y="4556"/>
                    </a:cubicBezTo>
                    <a:cubicBezTo>
                      <a:pt x="4391" y="4556"/>
                      <a:pt x="4555" y="4608"/>
                      <a:pt x="4684" y="4623"/>
                    </a:cubicBezTo>
                    <a:cubicBezTo>
                      <a:pt x="5214" y="4743"/>
                      <a:pt x="5717" y="4920"/>
                      <a:pt x="6219" y="5062"/>
                    </a:cubicBezTo>
                    <a:cubicBezTo>
                      <a:pt x="7400" y="5479"/>
                      <a:pt x="8667" y="5805"/>
                      <a:pt x="9905" y="5946"/>
                    </a:cubicBezTo>
                    <a:cubicBezTo>
                      <a:pt x="9876" y="6010"/>
                      <a:pt x="9841" y="6066"/>
                      <a:pt x="9841" y="6123"/>
                    </a:cubicBezTo>
                    <a:lnTo>
                      <a:pt x="9841" y="6215"/>
                    </a:lnTo>
                    <a:cubicBezTo>
                      <a:pt x="9905" y="7043"/>
                      <a:pt x="9933" y="7835"/>
                      <a:pt x="9961" y="8663"/>
                    </a:cubicBezTo>
                    <a:cubicBezTo>
                      <a:pt x="9961" y="8896"/>
                      <a:pt x="10195" y="10757"/>
                      <a:pt x="10195" y="11344"/>
                    </a:cubicBezTo>
                    <a:cubicBezTo>
                      <a:pt x="10195" y="11429"/>
                      <a:pt x="10287" y="11492"/>
                      <a:pt x="10372" y="11492"/>
                    </a:cubicBezTo>
                    <a:cubicBezTo>
                      <a:pt x="10496" y="11454"/>
                      <a:pt x="10647" y="11443"/>
                      <a:pt x="10801" y="11443"/>
                    </a:cubicBezTo>
                    <a:cubicBezTo>
                      <a:pt x="11015" y="11443"/>
                      <a:pt x="11236" y="11464"/>
                      <a:pt x="11405" y="11464"/>
                    </a:cubicBezTo>
                    <a:cubicBezTo>
                      <a:pt x="11935" y="11429"/>
                      <a:pt x="12466" y="11400"/>
                      <a:pt x="12996" y="11344"/>
                    </a:cubicBezTo>
                    <a:cubicBezTo>
                      <a:pt x="13060" y="11344"/>
                      <a:pt x="13117" y="11315"/>
                      <a:pt x="13145" y="11287"/>
                    </a:cubicBezTo>
                    <a:cubicBezTo>
                      <a:pt x="13201" y="11252"/>
                      <a:pt x="13201" y="11195"/>
                      <a:pt x="13201" y="11139"/>
                    </a:cubicBezTo>
                    <a:cubicBezTo>
                      <a:pt x="13527" y="9221"/>
                      <a:pt x="13499" y="7425"/>
                      <a:pt x="13350" y="5451"/>
                    </a:cubicBezTo>
                    <a:cubicBezTo>
                      <a:pt x="13293" y="4651"/>
                      <a:pt x="13378" y="3442"/>
                      <a:pt x="12586" y="3003"/>
                    </a:cubicBezTo>
                    <a:cubicBezTo>
                      <a:pt x="11645" y="2409"/>
                      <a:pt x="10315" y="2267"/>
                      <a:pt x="9226" y="1998"/>
                    </a:cubicBezTo>
                    <a:cubicBezTo>
                      <a:pt x="8370" y="1765"/>
                      <a:pt x="7514" y="1560"/>
                      <a:pt x="6693" y="1234"/>
                    </a:cubicBezTo>
                    <a:cubicBezTo>
                      <a:pt x="6014" y="966"/>
                      <a:pt x="5391" y="640"/>
                      <a:pt x="4712" y="378"/>
                    </a:cubicBezTo>
                    <a:cubicBezTo>
                      <a:pt x="4162" y="159"/>
                      <a:pt x="3589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0"/>
              <p:cNvSpPr/>
              <p:nvPr/>
            </p:nvSpPr>
            <p:spPr>
              <a:xfrm>
                <a:off x="3470732" y="3752251"/>
                <a:ext cx="313807" cy="326404"/>
              </a:xfrm>
              <a:custGeom>
                <a:avLst/>
                <a:gdLst/>
                <a:ahLst/>
                <a:cxnLst/>
                <a:rect l="l" t="t" r="r" b="b"/>
                <a:pathLst>
                  <a:path w="8844" h="9199" extrusionOk="0">
                    <a:moveTo>
                      <a:pt x="3418" y="0"/>
                    </a:moveTo>
                    <a:cubicBezTo>
                      <a:pt x="3036" y="121"/>
                      <a:pt x="2654" y="92"/>
                      <a:pt x="2243" y="149"/>
                    </a:cubicBezTo>
                    <a:cubicBezTo>
                      <a:pt x="1975" y="177"/>
                      <a:pt x="1741" y="269"/>
                      <a:pt x="1444" y="298"/>
                    </a:cubicBezTo>
                    <a:cubicBezTo>
                      <a:pt x="913" y="418"/>
                      <a:pt x="439" y="800"/>
                      <a:pt x="206" y="1302"/>
                    </a:cubicBezTo>
                    <a:cubicBezTo>
                      <a:pt x="86" y="1536"/>
                      <a:pt x="1" y="1769"/>
                      <a:pt x="1" y="2038"/>
                    </a:cubicBezTo>
                    <a:cubicBezTo>
                      <a:pt x="1" y="2243"/>
                      <a:pt x="29" y="2476"/>
                      <a:pt x="57" y="2682"/>
                    </a:cubicBezTo>
                    <a:cubicBezTo>
                      <a:pt x="178" y="3453"/>
                      <a:pt x="206" y="4309"/>
                      <a:pt x="503" y="5016"/>
                    </a:cubicBezTo>
                    <a:cubicBezTo>
                      <a:pt x="616" y="5334"/>
                      <a:pt x="828" y="5632"/>
                      <a:pt x="1034" y="5929"/>
                    </a:cubicBezTo>
                    <a:cubicBezTo>
                      <a:pt x="1119" y="6077"/>
                      <a:pt x="1211" y="6219"/>
                      <a:pt x="1324" y="6339"/>
                    </a:cubicBezTo>
                    <a:cubicBezTo>
                      <a:pt x="1383" y="6366"/>
                      <a:pt x="1567" y="6547"/>
                      <a:pt x="1636" y="6547"/>
                    </a:cubicBezTo>
                    <a:cubicBezTo>
                      <a:pt x="1641" y="6547"/>
                      <a:pt x="1645" y="6546"/>
                      <a:pt x="1649" y="6544"/>
                    </a:cubicBezTo>
                    <a:lnTo>
                      <a:pt x="1677" y="6544"/>
                    </a:lnTo>
                    <a:cubicBezTo>
                      <a:pt x="1621" y="6898"/>
                      <a:pt x="1593" y="7315"/>
                      <a:pt x="1501" y="7697"/>
                    </a:cubicBezTo>
                    <a:cubicBezTo>
                      <a:pt x="1472" y="7931"/>
                      <a:pt x="1324" y="8284"/>
                      <a:pt x="1472" y="8518"/>
                    </a:cubicBezTo>
                    <a:cubicBezTo>
                      <a:pt x="1593" y="8730"/>
                      <a:pt x="1946" y="8787"/>
                      <a:pt x="2151" y="8815"/>
                    </a:cubicBezTo>
                    <a:cubicBezTo>
                      <a:pt x="2774" y="8935"/>
                      <a:pt x="3389" y="8992"/>
                      <a:pt x="4040" y="9084"/>
                    </a:cubicBezTo>
                    <a:cubicBezTo>
                      <a:pt x="4571" y="9140"/>
                      <a:pt x="5116" y="9199"/>
                      <a:pt x="5657" y="9199"/>
                    </a:cubicBezTo>
                    <a:cubicBezTo>
                      <a:pt x="6198" y="9199"/>
                      <a:pt x="6736" y="9140"/>
                      <a:pt x="7252" y="8964"/>
                    </a:cubicBezTo>
                    <a:cubicBezTo>
                      <a:pt x="7401" y="8907"/>
                      <a:pt x="7577" y="8843"/>
                      <a:pt x="7691" y="8730"/>
                    </a:cubicBezTo>
                    <a:cubicBezTo>
                      <a:pt x="7988" y="8433"/>
                      <a:pt x="7811" y="7697"/>
                      <a:pt x="7811" y="7315"/>
                    </a:cubicBezTo>
                    <a:cubicBezTo>
                      <a:pt x="7811" y="7223"/>
                      <a:pt x="7811" y="6693"/>
                      <a:pt x="7662" y="6693"/>
                    </a:cubicBezTo>
                    <a:cubicBezTo>
                      <a:pt x="7811" y="6693"/>
                      <a:pt x="7959" y="6664"/>
                      <a:pt x="8080" y="6608"/>
                    </a:cubicBezTo>
                    <a:cubicBezTo>
                      <a:pt x="8341" y="6431"/>
                      <a:pt x="8490" y="6106"/>
                      <a:pt x="8575" y="5780"/>
                    </a:cubicBezTo>
                    <a:cubicBezTo>
                      <a:pt x="8723" y="5306"/>
                      <a:pt x="8844" y="4776"/>
                      <a:pt x="8815" y="4273"/>
                    </a:cubicBezTo>
                    <a:cubicBezTo>
                      <a:pt x="8787" y="3920"/>
                      <a:pt x="8723" y="3601"/>
                      <a:pt x="8639" y="3276"/>
                    </a:cubicBezTo>
                    <a:cubicBezTo>
                      <a:pt x="8490" y="2653"/>
                      <a:pt x="8221" y="2094"/>
                      <a:pt x="7959" y="1564"/>
                    </a:cubicBezTo>
                    <a:cubicBezTo>
                      <a:pt x="7867" y="1387"/>
                      <a:pt x="7783" y="1210"/>
                      <a:pt x="7662" y="1062"/>
                    </a:cubicBezTo>
                    <a:cubicBezTo>
                      <a:pt x="7309" y="595"/>
                      <a:pt x="6870" y="241"/>
                      <a:pt x="6276" y="149"/>
                    </a:cubicBezTo>
                    <a:cubicBezTo>
                      <a:pt x="5894" y="92"/>
                      <a:pt x="5483" y="121"/>
                      <a:pt x="5101" y="29"/>
                    </a:cubicBezTo>
                    <a:cubicBezTo>
                      <a:pt x="5073" y="418"/>
                      <a:pt x="4719" y="708"/>
                      <a:pt x="4366" y="708"/>
                    </a:cubicBezTo>
                    <a:cubicBezTo>
                      <a:pt x="4012" y="708"/>
                      <a:pt x="3623" y="651"/>
                      <a:pt x="3481" y="326"/>
                    </a:cubicBezTo>
                    <a:cubicBezTo>
                      <a:pt x="3446" y="241"/>
                      <a:pt x="3418" y="121"/>
                      <a:pt x="34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0"/>
              <p:cNvSpPr/>
              <p:nvPr/>
            </p:nvSpPr>
            <p:spPr>
              <a:xfrm>
                <a:off x="3514658" y="3905638"/>
                <a:ext cx="168471" cy="85123"/>
              </a:xfrm>
              <a:custGeom>
                <a:avLst/>
                <a:gdLst/>
                <a:ahLst/>
                <a:cxnLst/>
                <a:rect l="l" t="t" r="r" b="b"/>
                <a:pathLst>
                  <a:path w="4748" h="2399" extrusionOk="0">
                    <a:moveTo>
                      <a:pt x="2468" y="0"/>
                    </a:moveTo>
                    <a:cubicBezTo>
                      <a:pt x="2068" y="0"/>
                      <a:pt x="1674" y="36"/>
                      <a:pt x="1295" y="163"/>
                    </a:cubicBezTo>
                    <a:cubicBezTo>
                      <a:pt x="652" y="396"/>
                      <a:pt x="29" y="955"/>
                      <a:pt x="29" y="1662"/>
                    </a:cubicBezTo>
                    <a:cubicBezTo>
                      <a:pt x="1" y="2313"/>
                      <a:pt x="737" y="2398"/>
                      <a:pt x="1211" y="2398"/>
                    </a:cubicBezTo>
                    <a:cubicBezTo>
                      <a:pt x="1593" y="2370"/>
                      <a:pt x="2003" y="2285"/>
                      <a:pt x="2385" y="2193"/>
                    </a:cubicBezTo>
                    <a:cubicBezTo>
                      <a:pt x="3064" y="2016"/>
                      <a:pt x="3771" y="1839"/>
                      <a:pt x="4479" y="1634"/>
                    </a:cubicBezTo>
                    <a:cubicBezTo>
                      <a:pt x="4571" y="1634"/>
                      <a:pt x="4656" y="1606"/>
                      <a:pt x="4748" y="1577"/>
                    </a:cubicBezTo>
                    <a:cubicBezTo>
                      <a:pt x="4479" y="1365"/>
                      <a:pt x="4245" y="1132"/>
                      <a:pt x="4012" y="927"/>
                    </a:cubicBezTo>
                    <a:cubicBezTo>
                      <a:pt x="3835" y="750"/>
                      <a:pt x="3623" y="601"/>
                      <a:pt x="3446" y="424"/>
                    </a:cubicBezTo>
                    <a:cubicBezTo>
                      <a:pt x="3305" y="247"/>
                      <a:pt x="3156" y="99"/>
                      <a:pt x="2951" y="14"/>
                    </a:cubicBezTo>
                    <a:cubicBezTo>
                      <a:pt x="2789" y="6"/>
                      <a:pt x="2628" y="0"/>
                      <a:pt x="2468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3625609" y="3907128"/>
                <a:ext cx="169464" cy="78878"/>
              </a:xfrm>
              <a:custGeom>
                <a:avLst/>
                <a:gdLst/>
                <a:ahLst/>
                <a:cxnLst/>
                <a:rect l="l" t="t" r="r" b="b"/>
                <a:pathLst>
                  <a:path w="4776" h="2223" extrusionOk="0">
                    <a:moveTo>
                      <a:pt x="1" y="0"/>
                    </a:moveTo>
                    <a:cubicBezTo>
                      <a:pt x="114" y="85"/>
                      <a:pt x="206" y="177"/>
                      <a:pt x="291" y="262"/>
                    </a:cubicBezTo>
                    <a:cubicBezTo>
                      <a:pt x="468" y="439"/>
                      <a:pt x="644" y="616"/>
                      <a:pt x="850" y="793"/>
                    </a:cubicBezTo>
                    <a:cubicBezTo>
                      <a:pt x="1147" y="1061"/>
                      <a:pt x="1444" y="1323"/>
                      <a:pt x="1734" y="1592"/>
                    </a:cubicBezTo>
                    <a:cubicBezTo>
                      <a:pt x="2088" y="1535"/>
                      <a:pt x="2441" y="1443"/>
                      <a:pt x="2767" y="1387"/>
                    </a:cubicBezTo>
                    <a:cubicBezTo>
                      <a:pt x="2964" y="1348"/>
                      <a:pt x="3161" y="1323"/>
                      <a:pt x="3338" y="1323"/>
                    </a:cubicBezTo>
                    <a:cubicBezTo>
                      <a:pt x="3453" y="1323"/>
                      <a:pt x="3559" y="1333"/>
                      <a:pt x="3651" y="1359"/>
                    </a:cubicBezTo>
                    <a:cubicBezTo>
                      <a:pt x="3828" y="1415"/>
                      <a:pt x="3976" y="1500"/>
                      <a:pt x="4068" y="1649"/>
                    </a:cubicBezTo>
                    <a:cubicBezTo>
                      <a:pt x="4125" y="1712"/>
                      <a:pt x="4182" y="1769"/>
                      <a:pt x="4182" y="1825"/>
                    </a:cubicBezTo>
                    <a:cubicBezTo>
                      <a:pt x="4210" y="1946"/>
                      <a:pt x="4153" y="2066"/>
                      <a:pt x="4125" y="2151"/>
                    </a:cubicBezTo>
                    <a:cubicBezTo>
                      <a:pt x="4125" y="2179"/>
                      <a:pt x="4125" y="2179"/>
                      <a:pt x="4153" y="2179"/>
                    </a:cubicBezTo>
                    <a:cubicBezTo>
                      <a:pt x="4153" y="2199"/>
                      <a:pt x="4167" y="2222"/>
                      <a:pt x="4185" y="2222"/>
                    </a:cubicBezTo>
                    <a:cubicBezTo>
                      <a:pt x="4193" y="2222"/>
                      <a:pt x="4201" y="2218"/>
                      <a:pt x="4210" y="2207"/>
                    </a:cubicBezTo>
                    <a:cubicBezTo>
                      <a:pt x="4468" y="2207"/>
                      <a:pt x="4572" y="1876"/>
                      <a:pt x="4571" y="1636"/>
                    </a:cubicBezTo>
                    <a:lnTo>
                      <a:pt x="4571" y="1636"/>
                    </a:lnTo>
                    <a:cubicBezTo>
                      <a:pt x="4583" y="1728"/>
                      <a:pt x="4607" y="1830"/>
                      <a:pt x="4627" y="1917"/>
                    </a:cubicBezTo>
                    <a:cubicBezTo>
                      <a:pt x="4627" y="1974"/>
                      <a:pt x="4564" y="2151"/>
                      <a:pt x="4627" y="2179"/>
                    </a:cubicBezTo>
                    <a:cubicBezTo>
                      <a:pt x="4636" y="2187"/>
                      <a:pt x="4644" y="2191"/>
                      <a:pt x="4651" y="2191"/>
                    </a:cubicBezTo>
                    <a:cubicBezTo>
                      <a:pt x="4670" y="2191"/>
                      <a:pt x="4684" y="2171"/>
                      <a:pt x="4684" y="2151"/>
                    </a:cubicBezTo>
                    <a:cubicBezTo>
                      <a:pt x="4776" y="2031"/>
                      <a:pt x="4776" y="1854"/>
                      <a:pt x="4776" y="1741"/>
                    </a:cubicBezTo>
                    <a:cubicBezTo>
                      <a:pt x="4776" y="1323"/>
                      <a:pt x="4656" y="941"/>
                      <a:pt x="4422" y="651"/>
                    </a:cubicBezTo>
                    <a:cubicBezTo>
                      <a:pt x="4182" y="382"/>
                      <a:pt x="3856" y="177"/>
                      <a:pt x="3502" y="149"/>
                    </a:cubicBezTo>
                    <a:cubicBezTo>
                      <a:pt x="3309" y="126"/>
                      <a:pt x="3112" y="119"/>
                      <a:pt x="2913" y="119"/>
                    </a:cubicBezTo>
                    <a:cubicBezTo>
                      <a:pt x="2676" y="119"/>
                      <a:pt x="2436" y="128"/>
                      <a:pt x="2194" y="128"/>
                    </a:cubicBezTo>
                    <a:cubicBezTo>
                      <a:pt x="2081" y="128"/>
                      <a:pt x="1968" y="126"/>
                      <a:pt x="1854" y="121"/>
                    </a:cubicBezTo>
                    <a:cubicBezTo>
                      <a:pt x="1239" y="57"/>
                      <a:pt x="616" y="29"/>
                      <a:pt x="1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40"/>
              <p:cNvSpPr/>
              <p:nvPr/>
            </p:nvSpPr>
            <p:spPr>
              <a:xfrm>
                <a:off x="3781231" y="3945767"/>
                <a:ext cx="7593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60" extrusionOk="0">
                    <a:moveTo>
                      <a:pt x="1" y="1"/>
                    </a:moveTo>
                    <a:cubicBezTo>
                      <a:pt x="1" y="29"/>
                      <a:pt x="36" y="57"/>
                      <a:pt x="36" y="93"/>
                    </a:cubicBezTo>
                    <a:cubicBezTo>
                      <a:pt x="64" y="121"/>
                      <a:pt x="93" y="149"/>
                      <a:pt x="93" y="206"/>
                    </a:cubicBezTo>
                    <a:lnTo>
                      <a:pt x="93" y="270"/>
                    </a:lnTo>
                    <a:cubicBezTo>
                      <a:pt x="121" y="354"/>
                      <a:pt x="149" y="446"/>
                      <a:pt x="149" y="560"/>
                    </a:cubicBezTo>
                    <a:lnTo>
                      <a:pt x="213" y="560"/>
                    </a:lnTo>
                    <a:cubicBezTo>
                      <a:pt x="213" y="446"/>
                      <a:pt x="178" y="354"/>
                      <a:pt x="149" y="234"/>
                    </a:cubicBezTo>
                    <a:lnTo>
                      <a:pt x="149" y="178"/>
                    </a:lnTo>
                    <a:cubicBezTo>
                      <a:pt x="121" y="121"/>
                      <a:pt x="121" y="93"/>
                      <a:pt x="93" y="57"/>
                    </a:cubicBezTo>
                    <a:cubicBezTo>
                      <a:pt x="64" y="29"/>
                      <a:pt x="64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40"/>
              <p:cNvSpPr/>
              <p:nvPr/>
            </p:nvSpPr>
            <p:spPr>
              <a:xfrm>
                <a:off x="3774951" y="3946796"/>
                <a:ext cx="8587" cy="3991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125" extrusionOk="0">
                    <a:moveTo>
                      <a:pt x="65" y="0"/>
                    </a:moveTo>
                    <a:lnTo>
                      <a:pt x="1" y="28"/>
                    </a:lnTo>
                    <a:cubicBezTo>
                      <a:pt x="1" y="64"/>
                      <a:pt x="36" y="92"/>
                      <a:pt x="36" y="120"/>
                    </a:cubicBezTo>
                    <a:cubicBezTo>
                      <a:pt x="65" y="149"/>
                      <a:pt x="65" y="177"/>
                      <a:pt x="93" y="241"/>
                    </a:cubicBezTo>
                    <a:cubicBezTo>
                      <a:pt x="178" y="531"/>
                      <a:pt x="149" y="828"/>
                      <a:pt x="1" y="1089"/>
                    </a:cubicBezTo>
                    <a:lnTo>
                      <a:pt x="36" y="1125"/>
                    </a:lnTo>
                    <a:cubicBezTo>
                      <a:pt x="213" y="856"/>
                      <a:pt x="241" y="531"/>
                      <a:pt x="149" y="241"/>
                    </a:cubicBezTo>
                    <a:cubicBezTo>
                      <a:pt x="121" y="177"/>
                      <a:pt x="121" y="120"/>
                      <a:pt x="93" y="92"/>
                    </a:cubicBezTo>
                    <a:cubicBezTo>
                      <a:pt x="93" y="64"/>
                      <a:pt x="65" y="28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28212" y="3890948"/>
                <a:ext cx="252068" cy="102509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2889" extrusionOk="0">
                    <a:moveTo>
                      <a:pt x="1566" y="0"/>
                    </a:moveTo>
                    <a:cubicBezTo>
                      <a:pt x="1198" y="0"/>
                      <a:pt x="836" y="69"/>
                      <a:pt x="503" y="251"/>
                    </a:cubicBezTo>
                    <a:cubicBezTo>
                      <a:pt x="326" y="336"/>
                      <a:pt x="206" y="456"/>
                      <a:pt x="121" y="605"/>
                    </a:cubicBezTo>
                    <a:cubicBezTo>
                      <a:pt x="57" y="690"/>
                      <a:pt x="29" y="782"/>
                      <a:pt x="1" y="867"/>
                    </a:cubicBezTo>
                    <a:lnTo>
                      <a:pt x="1" y="1072"/>
                    </a:lnTo>
                    <a:lnTo>
                      <a:pt x="1" y="1192"/>
                    </a:lnTo>
                    <a:cubicBezTo>
                      <a:pt x="121" y="1107"/>
                      <a:pt x="178" y="1015"/>
                      <a:pt x="298" y="959"/>
                    </a:cubicBezTo>
                    <a:cubicBezTo>
                      <a:pt x="475" y="867"/>
                      <a:pt x="623" y="782"/>
                      <a:pt x="800" y="690"/>
                    </a:cubicBezTo>
                    <a:lnTo>
                      <a:pt x="885" y="690"/>
                    </a:lnTo>
                    <a:cubicBezTo>
                      <a:pt x="1713" y="1072"/>
                      <a:pt x="2569" y="1461"/>
                      <a:pt x="3305" y="1991"/>
                    </a:cubicBezTo>
                    <a:cubicBezTo>
                      <a:pt x="3453" y="2076"/>
                      <a:pt x="3566" y="2168"/>
                      <a:pt x="3715" y="2253"/>
                    </a:cubicBezTo>
                    <a:cubicBezTo>
                      <a:pt x="3771" y="2281"/>
                      <a:pt x="3835" y="2345"/>
                      <a:pt x="3892" y="2373"/>
                    </a:cubicBezTo>
                    <a:cubicBezTo>
                      <a:pt x="4069" y="2487"/>
                      <a:pt x="4274" y="2550"/>
                      <a:pt x="4479" y="2663"/>
                    </a:cubicBezTo>
                    <a:cubicBezTo>
                      <a:pt x="4811" y="2822"/>
                      <a:pt x="5160" y="2888"/>
                      <a:pt x="5511" y="2888"/>
                    </a:cubicBezTo>
                    <a:cubicBezTo>
                      <a:pt x="5817" y="2888"/>
                      <a:pt x="6124" y="2838"/>
                      <a:pt x="6424" y="2755"/>
                    </a:cubicBezTo>
                    <a:cubicBezTo>
                      <a:pt x="7103" y="2579"/>
                      <a:pt x="6955" y="1843"/>
                      <a:pt x="6545" y="1425"/>
                    </a:cubicBezTo>
                    <a:cubicBezTo>
                      <a:pt x="6311" y="1135"/>
                      <a:pt x="5929" y="987"/>
                      <a:pt x="5575" y="838"/>
                    </a:cubicBezTo>
                    <a:cubicBezTo>
                      <a:pt x="4719" y="541"/>
                      <a:pt x="3835" y="456"/>
                      <a:pt x="2979" y="251"/>
                    </a:cubicBezTo>
                    <a:cubicBezTo>
                      <a:pt x="2528" y="115"/>
                      <a:pt x="2042" y="0"/>
                      <a:pt x="1566" y="0"/>
                    </a:cubicBezTo>
                    <a:close/>
                  </a:path>
                </a:pathLst>
              </a:custGeom>
              <a:solidFill>
                <a:srgbClr val="F79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40"/>
              <p:cNvSpPr/>
              <p:nvPr/>
            </p:nvSpPr>
            <p:spPr>
              <a:xfrm>
                <a:off x="3551311" y="3911386"/>
                <a:ext cx="8338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06" extrusionOk="0">
                    <a:moveTo>
                      <a:pt x="1" y="1"/>
                    </a:moveTo>
                    <a:lnTo>
                      <a:pt x="1" y="57"/>
                    </a:lnTo>
                    <a:cubicBezTo>
                      <a:pt x="29" y="85"/>
                      <a:pt x="57" y="85"/>
                      <a:pt x="86" y="114"/>
                    </a:cubicBezTo>
                    <a:cubicBezTo>
                      <a:pt x="149" y="142"/>
                      <a:pt x="178" y="177"/>
                      <a:pt x="234" y="206"/>
                    </a:cubicBezTo>
                    <a:lnTo>
                      <a:pt x="234" y="142"/>
                    </a:lnTo>
                    <a:cubicBezTo>
                      <a:pt x="206" y="114"/>
                      <a:pt x="178" y="114"/>
                      <a:pt x="114" y="85"/>
                    </a:cubicBezTo>
                    <a:cubicBezTo>
                      <a:pt x="86" y="57"/>
                      <a:pt x="57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40"/>
              <p:cNvSpPr/>
              <p:nvPr/>
            </p:nvSpPr>
            <p:spPr>
              <a:xfrm>
                <a:off x="3522961" y="3966595"/>
                <a:ext cx="7309" cy="106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99" extrusionOk="0">
                    <a:moveTo>
                      <a:pt x="0" y="1"/>
                    </a:moveTo>
                    <a:cubicBezTo>
                      <a:pt x="0" y="121"/>
                      <a:pt x="92" y="241"/>
                      <a:pt x="205" y="298"/>
                    </a:cubicBezTo>
                    <a:lnTo>
                      <a:pt x="205" y="241"/>
                    </a:lnTo>
                    <a:cubicBezTo>
                      <a:pt x="121" y="213"/>
                      <a:pt x="64" y="12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3753130" y="3974152"/>
                <a:ext cx="13590" cy="9296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62" extrusionOk="0">
                    <a:moveTo>
                      <a:pt x="354" y="0"/>
                    </a:moveTo>
                    <a:cubicBezTo>
                      <a:pt x="262" y="85"/>
                      <a:pt x="149" y="177"/>
                      <a:pt x="0" y="205"/>
                    </a:cubicBezTo>
                    <a:lnTo>
                      <a:pt x="0" y="262"/>
                    </a:lnTo>
                    <a:cubicBezTo>
                      <a:pt x="149" y="234"/>
                      <a:pt x="298" y="142"/>
                      <a:pt x="382" y="28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40"/>
              <p:cNvSpPr/>
              <p:nvPr/>
            </p:nvSpPr>
            <p:spPr>
              <a:xfrm>
                <a:off x="3740569" y="3983413"/>
                <a:ext cx="8338" cy="3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93" extrusionOk="0">
                    <a:moveTo>
                      <a:pt x="206" y="1"/>
                    </a:moveTo>
                    <a:lnTo>
                      <a:pt x="1" y="29"/>
                    </a:lnTo>
                    <a:lnTo>
                      <a:pt x="1" y="93"/>
                    </a:lnTo>
                    <a:lnTo>
                      <a:pt x="234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40"/>
              <p:cNvSpPr/>
              <p:nvPr/>
            </p:nvSpPr>
            <p:spPr>
              <a:xfrm>
                <a:off x="3445647" y="4709330"/>
                <a:ext cx="162191" cy="56524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593" extrusionOk="0">
                    <a:moveTo>
                      <a:pt x="2682" y="1"/>
                    </a:moveTo>
                    <a:cubicBezTo>
                      <a:pt x="2384" y="206"/>
                      <a:pt x="2066" y="383"/>
                      <a:pt x="1712" y="532"/>
                    </a:cubicBezTo>
                    <a:cubicBezTo>
                      <a:pt x="1444" y="616"/>
                      <a:pt x="1238" y="737"/>
                      <a:pt x="970" y="885"/>
                    </a:cubicBezTo>
                    <a:cubicBezTo>
                      <a:pt x="736" y="998"/>
                      <a:pt x="0" y="1267"/>
                      <a:pt x="616" y="1501"/>
                    </a:cubicBezTo>
                    <a:cubicBezTo>
                      <a:pt x="856" y="1593"/>
                      <a:pt x="1118" y="1593"/>
                      <a:pt x="1359" y="1593"/>
                    </a:cubicBezTo>
                    <a:cubicBezTo>
                      <a:pt x="2094" y="1564"/>
                      <a:pt x="2858" y="1444"/>
                      <a:pt x="3622" y="1388"/>
                    </a:cubicBezTo>
                    <a:lnTo>
                      <a:pt x="3976" y="1388"/>
                    </a:lnTo>
                    <a:cubicBezTo>
                      <a:pt x="4040" y="1352"/>
                      <a:pt x="4125" y="1352"/>
                      <a:pt x="4217" y="1352"/>
                    </a:cubicBezTo>
                    <a:lnTo>
                      <a:pt x="4245" y="1352"/>
                    </a:lnTo>
                    <a:cubicBezTo>
                      <a:pt x="4570" y="1267"/>
                      <a:pt x="4245" y="114"/>
                      <a:pt x="4012" y="114"/>
                    </a:cubicBezTo>
                    <a:cubicBezTo>
                      <a:pt x="3901" y="123"/>
                      <a:pt x="3792" y="127"/>
                      <a:pt x="3682" y="127"/>
                    </a:cubicBezTo>
                    <a:cubicBezTo>
                      <a:pt x="3349" y="127"/>
                      <a:pt x="3017" y="86"/>
                      <a:pt x="26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3695650" y="3828572"/>
                <a:ext cx="17848" cy="8161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2300" extrusionOk="0">
                    <a:moveTo>
                      <a:pt x="0" y="0"/>
                    </a:moveTo>
                    <a:cubicBezTo>
                      <a:pt x="234" y="651"/>
                      <a:pt x="382" y="1415"/>
                      <a:pt x="439" y="2299"/>
                    </a:cubicBezTo>
                    <a:lnTo>
                      <a:pt x="503" y="2299"/>
                    </a:lnTo>
                    <a:cubicBezTo>
                      <a:pt x="439" y="1415"/>
                      <a:pt x="290" y="651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40"/>
              <p:cNvSpPr/>
              <p:nvPr/>
            </p:nvSpPr>
            <p:spPr>
              <a:xfrm>
                <a:off x="3544037" y="3828572"/>
                <a:ext cx="13590" cy="65039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33" extrusionOk="0">
                    <a:moveTo>
                      <a:pt x="1" y="0"/>
                    </a:moveTo>
                    <a:lnTo>
                      <a:pt x="319" y="1832"/>
                    </a:lnTo>
                    <a:lnTo>
                      <a:pt x="383" y="183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40"/>
              <p:cNvSpPr/>
              <p:nvPr/>
            </p:nvSpPr>
            <p:spPr>
              <a:xfrm>
                <a:off x="3586721" y="3674937"/>
                <a:ext cx="13838" cy="12596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55" extrusionOk="0">
                    <a:moveTo>
                      <a:pt x="0" y="0"/>
                    </a:moveTo>
                    <a:lnTo>
                      <a:pt x="0" y="57"/>
                    </a:lnTo>
                    <a:cubicBezTo>
                      <a:pt x="92" y="57"/>
                      <a:pt x="177" y="85"/>
                      <a:pt x="241" y="149"/>
                    </a:cubicBezTo>
                    <a:cubicBezTo>
                      <a:pt x="297" y="177"/>
                      <a:pt x="326" y="262"/>
                      <a:pt x="326" y="354"/>
                    </a:cubicBezTo>
                    <a:lnTo>
                      <a:pt x="389" y="354"/>
                    </a:lnTo>
                    <a:cubicBezTo>
                      <a:pt x="389" y="262"/>
                      <a:pt x="354" y="149"/>
                      <a:pt x="269" y="85"/>
                    </a:cubicBezTo>
                    <a:cubicBezTo>
                      <a:pt x="212" y="29"/>
                      <a:pt x="92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0"/>
              <p:cNvSpPr/>
              <p:nvPr/>
            </p:nvSpPr>
            <p:spPr>
              <a:xfrm>
                <a:off x="3925144" y="4127255"/>
                <a:ext cx="51911" cy="52621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483" extrusionOk="0">
                    <a:moveTo>
                      <a:pt x="709" y="1"/>
                    </a:moveTo>
                    <a:cubicBezTo>
                      <a:pt x="298" y="1"/>
                      <a:pt x="1" y="584"/>
                      <a:pt x="487" y="1168"/>
                    </a:cubicBezTo>
                    <a:cubicBezTo>
                      <a:pt x="630" y="1335"/>
                      <a:pt x="835" y="1483"/>
                      <a:pt x="1047" y="1483"/>
                    </a:cubicBezTo>
                    <a:cubicBezTo>
                      <a:pt x="1096" y="1483"/>
                      <a:pt x="1145" y="1475"/>
                      <a:pt x="1194" y="1458"/>
                    </a:cubicBezTo>
                    <a:cubicBezTo>
                      <a:pt x="1343" y="1401"/>
                      <a:pt x="1427" y="1224"/>
                      <a:pt x="1463" y="1048"/>
                    </a:cubicBezTo>
                    <a:cubicBezTo>
                      <a:pt x="1463" y="871"/>
                      <a:pt x="1399" y="694"/>
                      <a:pt x="1343" y="545"/>
                    </a:cubicBezTo>
                    <a:cubicBezTo>
                      <a:pt x="1162" y="156"/>
                      <a:pt x="920" y="1"/>
                      <a:pt x="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40"/>
              <p:cNvSpPr/>
              <p:nvPr/>
            </p:nvSpPr>
            <p:spPr>
              <a:xfrm>
                <a:off x="3549040" y="4340074"/>
                <a:ext cx="51982" cy="50917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35" extrusionOk="0">
                    <a:moveTo>
                      <a:pt x="850" y="0"/>
                    </a:moveTo>
                    <a:cubicBezTo>
                      <a:pt x="431" y="0"/>
                      <a:pt x="146" y="485"/>
                      <a:pt x="36" y="829"/>
                    </a:cubicBezTo>
                    <a:cubicBezTo>
                      <a:pt x="36" y="858"/>
                      <a:pt x="1" y="886"/>
                      <a:pt x="1" y="886"/>
                    </a:cubicBezTo>
                    <a:lnTo>
                      <a:pt x="1" y="942"/>
                    </a:lnTo>
                    <a:cubicBezTo>
                      <a:pt x="1" y="1006"/>
                      <a:pt x="36" y="1034"/>
                      <a:pt x="65" y="1091"/>
                    </a:cubicBezTo>
                    <a:cubicBezTo>
                      <a:pt x="150" y="1268"/>
                      <a:pt x="298" y="1388"/>
                      <a:pt x="503" y="1416"/>
                    </a:cubicBezTo>
                    <a:cubicBezTo>
                      <a:pt x="550" y="1429"/>
                      <a:pt x="595" y="1435"/>
                      <a:pt x="639" y="1435"/>
                    </a:cubicBezTo>
                    <a:cubicBezTo>
                      <a:pt x="1127" y="1435"/>
                      <a:pt x="1465" y="727"/>
                      <a:pt x="1303" y="299"/>
                    </a:cubicBezTo>
                    <a:cubicBezTo>
                      <a:pt x="1239" y="150"/>
                      <a:pt x="1062" y="30"/>
                      <a:pt x="885" y="2"/>
                    </a:cubicBezTo>
                    <a:cubicBezTo>
                      <a:pt x="873" y="1"/>
                      <a:pt x="862" y="0"/>
                      <a:pt x="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40"/>
              <p:cNvSpPr/>
              <p:nvPr/>
            </p:nvSpPr>
            <p:spPr>
              <a:xfrm>
                <a:off x="3973754" y="4462343"/>
                <a:ext cx="36689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52" extrusionOk="0">
                    <a:moveTo>
                      <a:pt x="234" y="1"/>
                    </a:moveTo>
                    <a:cubicBezTo>
                      <a:pt x="149" y="93"/>
                      <a:pt x="93" y="178"/>
                      <a:pt x="57" y="270"/>
                    </a:cubicBezTo>
                    <a:cubicBezTo>
                      <a:pt x="1" y="390"/>
                      <a:pt x="29" y="446"/>
                      <a:pt x="93" y="475"/>
                    </a:cubicBezTo>
                    <a:cubicBezTo>
                      <a:pt x="121" y="489"/>
                      <a:pt x="149" y="496"/>
                      <a:pt x="179" y="496"/>
                    </a:cubicBezTo>
                    <a:cubicBezTo>
                      <a:pt x="208" y="496"/>
                      <a:pt x="238" y="489"/>
                      <a:pt x="270" y="475"/>
                    </a:cubicBezTo>
                    <a:cubicBezTo>
                      <a:pt x="298" y="446"/>
                      <a:pt x="355" y="418"/>
                      <a:pt x="383" y="390"/>
                    </a:cubicBezTo>
                    <a:cubicBezTo>
                      <a:pt x="446" y="326"/>
                      <a:pt x="503" y="270"/>
                      <a:pt x="560" y="241"/>
                    </a:cubicBezTo>
                    <a:lnTo>
                      <a:pt x="560" y="241"/>
                    </a:lnTo>
                    <a:cubicBezTo>
                      <a:pt x="560" y="270"/>
                      <a:pt x="560" y="298"/>
                      <a:pt x="531" y="326"/>
                    </a:cubicBezTo>
                    <a:cubicBezTo>
                      <a:pt x="503" y="390"/>
                      <a:pt x="475" y="446"/>
                      <a:pt x="475" y="503"/>
                    </a:cubicBezTo>
                    <a:cubicBezTo>
                      <a:pt x="475" y="567"/>
                      <a:pt x="475" y="595"/>
                      <a:pt x="503" y="623"/>
                    </a:cubicBezTo>
                    <a:cubicBezTo>
                      <a:pt x="531" y="652"/>
                      <a:pt x="560" y="652"/>
                      <a:pt x="588" y="652"/>
                    </a:cubicBezTo>
                    <a:lnTo>
                      <a:pt x="652" y="652"/>
                    </a:lnTo>
                    <a:cubicBezTo>
                      <a:pt x="680" y="623"/>
                      <a:pt x="708" y="595"/>
                      <a:pt x="737" y="567"/>
                    </a:cubicBezTo>
                    <a:cubicBezTo>
                      <a:pt x="829" y="475"/>
                      <a:pt x="885" y="390"/>
                      <a:pt x="1005" y="355"/>
                    </a:cubicBezTo>
                    <a:cubicBezTo>
                      <a:pt x="1034" y="355"/>
                      <a:pt x="1034" y="326"/>
                      <a:pt x="1034" y="298"/>
                    </a:cubicBezTo>
                    <a:cubicBezTo>
                      <a:pt x="1034" y="270"/>
                      <a:pt x="1005" y="241"/>
                      <a:pt x="977" y="241"/>
                    </a:cubicBezTo>
                    <a:cubicBezTo>
                      <a:pt x="829" y="298"/>
                      <a:pt x="737" y="390"/>
                      <a:pt x="652" y="503"/>
                    </a:cubicBezTo>
                    <a:cubicBezTo>
                      <a:pt x="623" y="503"/>
                      <a:pt x="623" y="531"/>
                      <a:pt x="588" y="531"/>
                    </a:cubicBezTo>
                    <a:lnTo>
                      <a:pt x="588" y="503"/>
                    </a:lnTo>
                    <a:cubicBezTo>
                      <a:pt x="588" y="475"/>
                      <a:pt x="623" y="446"/>
                      <a:pt x="652" y="390"/>
                    </a:cubicBezTo>
                    <a:cubicBezTo>
                      <a:pt x="652" y="355"/>
                      <a:pt x="680" y="326"/>
                      <a:pt x="708" y="270"/>
                    </a:cubicBezTo>
                    <a:cubicBezTo>
                      <a:pt x="708" y="213"/>
                      <a:pt x="680" y="178"/>
                      <a:pt x="652" y="149"/>
                    </a:cubicBezTo>
                    <a:cubicBezTo>
                      <a:pt x="652" y="149"/>
                      <a:pt x="639" y="137"/>
                      <a:pt x="620" y="137"/>
                    </a:cubicBezTo>
                    <a:cubicBezTo>
                      <a:pt x="611" y="137"/>
                      <a:pt x="600" y="140"/>
                      <a:pt x="588" y="149"/>
                    </a:cubicBezTo>
                    <a:cubicBezTo>
                      <a:pt x="475" y="149"/>
                      <a:pt x="383" y="213"/>
                      <a:pt x="298" y="298"/>
                    </a:cubicBezTo>
                    <a:cubicBezTo>
                      <a:pt x="270" y="326"/>
                      <a:pt x="234" y="355"/>
                      <a:pt x="206" y="355"/>
                    </a:cubicBezTo>
                    <a:cubicBezTo>
                      <a:pt x="178" y="390"/>
                      <a:pt x="149" y="390"/>
                      <a:pt x="149" y="390"/>
                    </a:cubicBezTo>
                    <a:lnTo>
                      <a:pt x="149" y="326"/>
                    </a:lnTo>
                    <a:cubicBezTo>
                      <a:pt x="178" y="241"/>
                      <a:pt x="234" y="149"/>
                      <a:pt x="298" y="93"/>
                    </a:cubicBezTo>
                    <a:cubicBezTo>
                      <a:pt x="326" y="93"/>
                      <a:pt x="326" y="36"/>
                      <a:pt x="2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0"/>
              <p:cNvSpPr/>
              <p:nvPr/>
            </p:nvSpPr>
            <p:spPr>
              <a:xfrm>
                <a:off x="3485315" y="4717455"/>
                <a:ext cx="35660" cy="25299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13" extrusionOk="0">
                    <a:moveTo>
                      <a:pt x="787" y="1"/>
                    </a:moveTo>
                    <a:cubicBezTo>
                      <a:pt x="768" y="1"/>
                      <a:pt x="750" y="5"/>
                      <a:pt x="736" y="5"/>
                    </a:cubicBezTo>
                    <a:cubicBezTo>
                      <a:pt x="651" y="62"/>
                      <a:pt x="651" y="211"/>
                      <a:pt x="679" y="274"/>
                    </a:cubicBezTo>
                    <a:lnTo>
                      <a:pt x="679" y="303"/>
                    </a:lnTo>
                    <a:cubicBezTo>
                      <a:pt x="708" y="303"/>
                      <a:pt x="708" y="331"/>
                      <a:pt x="708" y="359"/>
                    </a:cubicBezTo>
                    <a:lnTo>
                      <a:pt x="708" y="387"/>
                    </a:lnTo>
                    <a:cubicBezTo>
                      <a:pt x="708" y="387"/>
                      <a:pt x="679" y="387"/>
                      <a:pt x="623" y="359"/>
                    </a:cubicBezTo>
                    <a:cubicBezTo>
                      <a:pt x="594" y="331"/>
                      <a:pt x="594" y="331"/>
                      <a:pt x="559" y="303"/>
                    </a:cubicBezTo>
                    <a:lnTo>
                      <a:pt x="531" y="274"/>
                    </a:lnTo>
                    <a:cubicBezTo>
                      <a:pt x="531" y="239"/>
                      <a:pt x="502" y="211"/>
                      <a:pt x="474" y="211"/>
                    </a:cubicBezTo>
                    <a:cubicBezTo>
                      <a:pt x="441" y="177"/>
                      <a:pt x="405" y="164"/>
                      <a:pt x="376" y="164"/>
                    </a:cubicBezTo>
                    <a:cubicBezTo>
                      <a:pt x="355" y="164"/>
                      <a:pt x="337" y="171"/>
                      <a:pt x="326" y="182"/>
                    </a:cubicBezTo>
                    <a:cubicBezTo>
                      <a:pt x="241" y="211"/>
                      <a:pt x="205" y="303"/>
                      <a:pt x="241" y="359"/>
                    </a:cubicBezTo>
                    <a:cubicBezTo>
                      <a:pt x="241" y="387"/>
                      <a:pt x="241" y="416"/>
                      <a:pt x="269" y="451"/>
                    </a:cubicBezTo>
                    <a:lnTo>
                      <a:pt x="269" y="508"/>
                    </a:lnTo>
                    <a:cubicBezTo>
                      <a:pt x="297" y="536"/>
                      <a:pt x="297" y="564"/>
                      <a:pt x="269" y="593"/>
                    </a:cubicBezTo>
                    <a:cubicBezTo>
                      <a:pt x="269" y="593"/>
                      <a:pt x="241" y="593"/>
                      <a:pt x="205" y="564"/>
                    </a:cubicBezTo>
                    <a:cubicBezTo>
                      <a:pt x="205" y="564"/>
                      <a:pt x="149" y="508"/>
                      <a:pt x="149" y="451"/>
                    </a:cubicBezTo>
                    <a:cubicBezTo>
                      <a:pt x="120" y="451"/>
                      <a:pt x="120" y="416"/>
                      <a:pt x="120" y="416"/>
                    </a:cubicBezTo>
                    <a:cubicBezTo>
                      <a:pt x="106" y="402"/>
                      <a:pt x="92" y="395"/>
                      <a:pt x="77" y="395"/>
                    </a:cubicBezTo>
                    <a:cubicBezTo>
                      <a:pt x="62" y="395"/>
                      <a:pt x="46" y="402"/>
                      <a:pt x="28" y="416"/>
                    </a:cubicBezTo>
                    <a:cubicBezTo>
                      <a:pt x="0" y="416"/>
                      <a:pt x="0" y="451"/>
                      <a:pt x="0" y="479"/>
                    </a:cubicBezTo>
                    <a:cubicBezTo>
                      <a:pt x="28" y="508"/>
                      <a:pt x="28" y="508"/>
                      <a:pt x="28" y="536"/>
                    </a:cubicBezTo>
                    <a:cubicBezTo>
                      <a:pt x="92" y="593"/>
                      <a:pt x="120" y="656"/>
                      <a:pt x="149" y="685"/>
                    </a:cubicBezTo>
                    <a:cubicBezTo>
                      <a:pt x="177" y="685"/>
                      <a:pt x="205" y="713"/>
                      <a:pt x="269" y="713"/>
                    </a:cubicBezTo>
                    <a:cubicBezTo>
                      <a:pt x="297" y="713"/>
                      <a:pt x="326" y="685"/>
                      <a:pt x="354" y="685"/>
                    </a:cubicBezTo>
                    <a:cubicBezTo>
                      <a:pt x="417" y="628"/>
                      <a:pt x="417" y="536"/>
                      <a:pt x="382" y="479"/>
                    </a:cubicBezTo>
                    <a:lnTo>
                      <a:pt x="382" y="416"/>
                    </a:lnTo>
                    <a:cubicBezTo>
                      <a:pt x="354" y="387"/>
                      <a:pt x="354" y="359"/>
                      <a:pt x="354" y="331"/>
                    </a:cubicBezTo>
                    <a:lnTo>
                      <a:pt x="354" y="274"/>
                    </a:lnTo>
                    <a:cubicBezTo>
                      <a:pt x="382" y="274"/>
                      <a:pt x="382" y="274"/>
                      <a:pt x="417" y="303"/>
                    </a:cubicBezTo>
                    <a:lnTo>
                      <a:pt x="446" y="331"/>
                    </a:lnTo>
                    <a:lnTo>
                      <a:pt x="474" y="359"/>
                    </a:lnTo>
                    <a:cubicBezTo>
                      <a:pt x="502" y="387"/>
                      <a:pt x="531" y="416"/>
                      <a:pt x="559" y="451"/>
                    </a:cubicBezTo>
                    <a:cubicBezTo>
                      <a:pt x="606" y="493"/>
                      <a:pt x="664" y="519"/>
                      <a:pt x="716" y="519"/>
                    </a:cubicBezTo>
                    <a:cubicBezTo>
                      <a:pt x="736" y="519"/>
                      <a:pt x="754" y="515"/>
                      <a:pt x="771" y="508"/>
                    </a:cubicBezTo>
                    <a:cubicBezTo>
                      <a:pt x="828" y="479"/>
                      <a:pt x="828" y="416"/>
                      <a:pt x="828" y="331"/>
                    </a:cubicBezTo>
                    <a:cubicBezTo>
                      <a:pt x="828" y="303"/>
                      <a:pt x="828" y="274"/>
                      <a:pt x="800" y="239"/>
                    </a:cubicBezTo>
                    <a:lnTo>
                      <a:pt x="800" y="211"/>
                    </a:lnTo>
                    <a:cubicBezTo>
                      <a:pt x="771" y="182"/>
                      <a:pt x="800" y="154"/>
                      <a:pt x="800" y="126"/>
                    </a:cubicBezTo>
                    <a:lnTo>
                      <a:pt x="828" y="126"/>
                    </a:lnTo>
                    <a:cubicBezTo>
                      <a:pt x="828" y="154"/>
                      <a:pt x="856" y="182"/>
                      <a:pt x="856" y="239"/>
                    </a:cubicBezTo>
                    <a:cubicBezTo>
                      <a:pt x="876" y="264"/>
                      <a:pt x="897" y="286"/>
                      <a:pt x="919" y="286"/>
                    </a:cubicBezTo>
                    <a:cubicBezTo>
                      <a:pt x="928" y="286"/>
                      <a:pt x="938" y="282"/>
                      <a:pt x="948" y="274"/>
                    </a:cubicBezTo>
                    <a:cubicBezTo>
                      <a:pt x="976" y="274"/>
                      <a:pt x="1005" y="239"/>
                      <a:pt x="976" y="211"/>
                    </a:cubicBezTo>
                    <a:cubicBezTo>
                      <a:pt x="976" y="126"/>
                      <a:pt x="948" y="97"/>
                      <a:pt x="884" y="62"/>
                    </a:cubicBezTo>
                    <a:cubicBezTo>
                      <a:pt x="850" y="11"/>
                      <a:pt x="816" y="1"/>
                      <a:pt x="7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40"/>
              <p:cNvSpPr/>
              <p:nvPr/>
            </p:nvSpPr>
            <p:spPr>
              <a:xfrm>
                <a:off x="3898462" y="4420688"/>
                <a:ext cx="58511" cy="6316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8" extrusionOk="0">
                    <a:moveTo>
                      <a:pt x="1649" y="0"/>
                    </a:moveTo>
                    <a:cubicBezTo>
                      <a:pt x="1415" y="0"/>
                      <a:pt x="1182" y="29"/>
                      <a:pt x="941" y="57"/>
                    </a:cubicBezTo>
                    <a:cubicBezTo>
                      <a:pt x="800" y="57"/>
                      <a:pt x="680" y="85"/>
                      <a:pt x="531" y="85"/>
                    </a:cubicBezTo>
                    <a:cubicBezTo>
                      <a:pt x="443" y="99"/>
                      <a:pt x="354" y="107"/>
                      <a:pt x="269" y="107"/>
                    </a:cubicBezTo>
                    <a:cubicBezTo>
                      <a:pt x="184" y="107"/>
                      <a:pt x="103" y="99"/>
                      <a:pt x="29" y="85"/>
                    </a:cubicBezTo>
                    <a:lnTo>
                      <a:pt x="1" y="149"/>
                    </a:lnTo>
                    <a:cubicBezTo>
                      <a:pt x="92" y="177"/>
                      <a:pt x="149" y="177"/>
                      <a:pt x="206" y="177"/>
                    </a:cubicBezTo>
                    <a:cubicBezTo>
                      <a:pt x="326" y="177"/>
                      <a:pt x="411" y="149"/>
                      <a:pt x="531" y="149"/>
                    </a:cubicBezTo>
                    <a:cubicBezTo>
                      <a:pt x="680" y="149"/>
                      <a:pt x="828" y="114"/>
                      <a:pt x="941" y="114"/>
                    </a:cubicBezTo>
                    <a:cubicBezTo>
                      <a:pt x="1182" y="85"/>
                      <a:pt x="1415" y="57"/>
                      <a:pt x="1649" y="57"/>
                    </a:cubicBezTo>
                    <a:lnTo>
                      <a:pt x="16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40"/>
              <p:cNvSpPr/>
              <p:nvPr/>
            </p:nvSpPr>
            <p:spPr>
              <a:xfrm>
                <a:off x="3535486" y="4662140"/>
                <a:ext cx="61811" cy="4329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22" extrusionOk="0">
                    <a:moveTo>
                      <a:pt x="1" y="1"/>
                    </a:moveTo>
                    <a:lnTo>
                      <a:pt x="1" y="65"/>
                    </a:lnTo>
                    <a:cubicBezTo>
                      <a:pt x="206" y="93"/>
                      <a:pt x="383" y="121"/>
                      <a:pt x="595" y="121"/>
                    </a:cubicBezTo>
                    <a:lnTo>
                      <a:pt x="708" y="121"/>
                    </a:lnTo>
                    <a:cubicBezTo>
                      <a:pt x="829" y="121"/>
                      <a:pt x="949" y="121"/>
                      <a:pt x="1062" y="93"/>
                    </a:cubicBezTo>
                    <a:cubicBezTo>
                      <a:pt x="1165" y="79"/>
                      <a:pt x="1276" y="72"/>
                      <a:pt x="1391" y="72"/>
                    </a:cubicBezTo>
                    <a:cubicBezTo>
                      <a:pt x="1506" y="72"/>
                      <a:pt x="1625" y="79"/>
                      <a:pt x="1741" y="93"/>
                    </a:cubicBezTo>
                    <a:lnTo>
                      <a:pt x="1741" y="29"/>
                    </a:lnTo>
                    <a:cubicBezTo>
                      <a:pt x="1639" y="15"/>
                      <a:pt x="1520" y="8"/>
                      <a:pt x="1398" y="8"/>
                    </a:cubicBezTo>
                    <a:cubicBezTo>
                      <a:pt x="1276" y="8"/>
                      <a:pt x="1151" y="15"/>
                      <a:pt x="1034" y="29"/>
                    </a:cubicBezTo>
                    <a:cubicBezTo>
                      <a:pt x="949" y="65"/>
                      <a:pt x="829" y="65"/>
                      <a:pt x="708" y="65"/>
                    </a:cubicBezTo>
                    <a:cubicBezTo>
                      <a:pt x="475" y="65"/>
                      <a:pt x="242" y="6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0"/>
              <p:cNvSpPr/>
              <p:nvPr/>
            </p:nvSpPr>
            <p:spPr>
              <a:xfrm>
                <a:off x="3521932" y="4093370"/>
                <a:ext cx="49250" cy="27144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765" extrusionOk="0">
                    <a:moveTo>
                      <a:pt x="1331" y="0"/>
                    </a:moveTo>
                    <a:cubicBezTo>
                      <a:pt x="1211" y="234"/>
                      <a:pt x="942" y="411"/>
                      <a:pt x="588" y="531"/>
                    </a:cubicBezTo>
                    <a:cubicBezTo>
                      <a:pt x="503" y="559"/>
                      <a:pt x="447" y="588"/>
                      <a:pt x="383" y="616"/>
                    </a:cubicBezTo>
                    <a:cubicBezTo>
                      <a:pt x="270" y="644"/>
                      <a:pt x="206" y="673"/>
                      <a:pt x="1" y="708"/>
                    </a:cubicBezTo>
                    <a:lnTo>
                      <a:pt x="1" y="764"/>
                    </a:lnTo>
                    <a:cubicBezTo>
                      <a:pt x="234" y="736"/>
                      <a:pt x="270" y="708"/>
                      <a:pt x="411" y="644"/>
                    </a:cubicBezTo>
                    <a:cubicBezTo>
                      <a:pt x="475" y="644"/>
                      <a:pt x="532" y="616"/>
                      <a:pt x="588" y="588"/>
                    </a:cubicBezTo>
                    <a:cubicBezTo>
                      <a:pt x="977" y="467"/>
                      <a:pt x="1239" y="291"/>
                      <a:pt x="1388" y="29"/>
                    </a:cubicBezTo>
                    <a:lnTo>
                      <a:pt x="13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40"/>
              <p:cNvSpPr/>
              <p:nvPr/>
            </p:nvSpPr>
            <p:spPr>
              <a:xfrm>
                <a:off x="3527219" y="3916318"/>
                <a:ext cx="129795" cy="53579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1510" extrusionOk="0">
                    <a:moveTo>
                      <a:pt x="884" y="1"/>
                    </a:moveTo>
                    <a:cubicBezTo>
                      <a:pt x="852" y="1"/>
                      <a:pt x="820" y="11"/>
                      <a:pt x="793" y="38"/>
                    </a:cubicBezTo>
                    <a:cubicBezTo>
                      <a:pt x="651" y="95"/>
                      <a:pt x="531" y="152"/>
                      <a:pt x="411" y="244"/>
                    </a:cubicBezTo>
                    <a:cubicBezTo>
                      <a:pt x="262" y="300"/>
                      <a:pt x="149" y="392"/>
                      <a:pt x="1" y="449"/>
                    </a:cubicBezTo>
                    <a:lnTo>
                      <a:pt x="29" y="505"/>
                    </a:lnTo>
                    <a:cubicBezTo>
                      <a:pt x="177" y="449"/>
                      <a:pt x="298" y="357"/>
                      <a:pt x="439" y="300"/>
                    </a:cubicBezTo>
                    <a:cubicBezTo>
                      <a:pt x="559" y="215"/>
                      <a:pt x="680" y="152"/>
                      <a:pt x="793" y="67"/>
                    </a:cubicBezTo>
                    <a:cubicBezTo>
                      <a:pt x="812" y="58"/>
                      <a:pt x="830" y="55"/>
                      <a:pt x="847" y="55"/>
                    </a:cubicBezTo>
                    <a:cubicBezTo>
                      <a:pt x="890" y="55"/>
                      <a:pt x="930" y="75"/>
                      <a:pt x="970" y="95"/>
                    </a:cubicBezTo>
                    <a:cubicBezTo>
                      <a:pt x="1210" y="244"/>
                      <a:pt x="1500" y="392"/>
                      <a:pt x="1769" y="477"/>
                    </a:cubicBezTo>
                    <a:lnTo>
                      <a:pt x="1797" y="505"/>
                    </a:lnTo>
                    <a:cubicBezTo>
                      <a:pt x="2420" y="774"/>
                      <a:pt x="3035" y="1128"/>
                      <a:pt x="3623" y="1510"/>
                    </a:cubicBezTo>
                    <a:lnTo>
                      <a:pt x="3658" y="1453"/>
                    </a:lnTo>
                    <a:cubicBezTo>
                      <a:pt x="3064" y="1064"/>
                      <a:pt x="2448" y="710"/>
                      <a:pt x="1826" y="449"/>
                    </a:cubicBezTo>
                    <a:lnTo>
                      <a:pt x="1769" y="420"/>
                    </a:lnTo>
                    <a:cubicBezTo>
                      <a:pt x="1536" y="328"/>
                      <a:pt x="1239" y="180"/>
                      <a:pt x="1005" y="38"/>
                    </a:cubicBezTo>
                    <a:cubicBezTo>
                      <a:pt x="969" y="18"/>
                      <a:pt x="926" y="1"/>
                      <a:pt x="8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40"/>
              <p:cNvSpPr/>
              <p:nvPr/>
            </p:nvSpPr>
            <p:spPr>
              <a:xfrm>
                <a:off x="3686105" y="3909115"/>
                <a:ext cx="87890" cy="61811"/>
              </a:xfrm>
              <a:custGeom>
                <a:avLst/>
                <a:gdLst/>
                <a:ahLst/>
                <a:cxnLst/>
                <a:rect l="l" t="t" r="r" b="b"/>
                <a:pathLst>
                  <a:path w="2477" h="1742" extrusionOk="0">
                    <a:moveTo>
                      <a:pt x="29" y="1"/>
                    </a:moveTo>
                    <a:lnTo>
                      <a:pt x="1" y="65"/>
                    </a:lnTo>
                    <a:cubicBezTo>
                      <a:pt x="559" y="241"/>
                      <a:pt x="1182" y="418"/>
                      <a:pt x="1713" y="772"/>
                    </a:cubicBezTo>
                    <a:cubicBezTo>
                      <a:pt x="1861" y="857"/>
                      <a:pt x="1946" y="949"/>
                      <a:pt x="2038" y="1034"/>
                    </a:cubicBezTo>
                    <a:cubicBezTo>
                      <a:pt x="2187" y="1182"/>
                      <a:pt x="2300" y="1416"/>
                      <a:pt x="2420" y="1741"/>
                    </a:cubicBezTo>
                    <a:lnTo>
                      <a:pt x="2477" y="1713"/>
                    </a:lnTo>
                    <a:cubicBezTo>
                      <a:pt x="2420" y="1479"/>
                      <a:pt x="2300" y="1211"/>
                      <a:pt x="2095" y="977"/>
                    </a:cubicBezTo>
                    <a:cubicBezTo>
                      <a:pt x="2010" y="885"/>
                      <a:pt x="1889" y="800"/>
                      <a:pt x="1741" y="708"/>
                    </a:cubicBezTo>
                    <a:cubicBezTo>
                      <a:pt x="1182" y="355"/>
                      <a:pt x="559" y="178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0"/>
              <p:cNvSpPr/>
              <p:nvPr/>
            </p:nvSpPr>
            <p:spPr>
              <a:xfrm>
                <a:off x="3627631" y="3700022"/>
                <a:ext cx="24128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63" extrusionOk="0">
                    <a:moveTo>
                      <a:pt x="679" y="1"/>
                    </a:moveTo>
                    <a:lnTo>
                      <a:pt x="0" y="121"/>
                    </a:lnTo>
                    <a:cubicBezTo>
                      <a:pt x="85" y="206"/>
                      <a:pt x="234" y="263"/>
                      <a:pt x="382" y="263"/>
                    </a:cubicBezTo>
                    <a:cubicBezTo>
                      <a:pt x="531" y="234"/>
                      <a:pt x="651" y="121"/>
                      <a:pt x="6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40"/>
              <p:cNvSpPr/>
              <p:nvPr/>
            </p:nvSpPr>
            <p:spPr>
              <a:xfrm>
                <a:off x="3664284" y="3657125"/>
                <a:ext cx="3051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86" h="560" extrusionOk="0">
                    <a:moveTo>
                      <a:pt x="28" y="0"/>
                    </a:moveTo>
                    <a:cubicBezTo>
                      <a:pt x="28" y="177"/>
                      <a:pt x="28" y="354"/>
                      <a:pt x="0" y="531"/>
                    </a:cubicBezTo>
                    <a:lnTo>
                      <a:pt x="57" y="559"/>
                    </a:lnTo>
                    <a:cubicBezTo>
                      <a:pt x="85" y="382"/>
                      <a:pt x="85" y="177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40"/>
              <p:cNvSpPr/>
              <p:nvPr/>
            </p:nvSpPr>
            <p:spPr>
              <a:xfrm>
                <a:off x="3701930" y="3826549"/>
                <a:ext cx="5287" cy="23135"/>
              </a:xfrm>
              <a:custGeom>
                <a:avLst/>
                <a:gdLst/>
                <a:ahLst/>
                <a:cxnLst/>
                <a:rect l="l" t="t" r="r" b="b"/>
                <a:pathLst>
                  <a:path w="149" h="652" extrusionOk="0">
                    <a:moveTo>
                      <a:pt x="85" y="0"/>
                    </a:moveTo>
                    <a:cubicBezTo>
                      <a:pt x="29" y="206"/>
                      <a:pt x="0" y="446"/>
                      <a:pt x="0" y="651"/>
                    </a:cubicBezTo>
                    <a:lnTo>
                      <a:pt x="57" y="651"/>
                    </a:lnTo>
                    <a:cubicBezTo>
                      <a:pt x="57" y="446"/>
                      <a:pt x="85" y="206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40"/>
              <p:cNvSpPr/>
              <p:nvPr/>
            </p:nvSpPr>
            <p:spPr>
              <a:xfrm>
                <a:off x="3658997" y="3990722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5"/>
                      <a:pt x="85" y="417"/>
                      <a:pt x="206" y="417"/>
                    </a:cubicBezTo>
                    <a:cubicBezTo>
                      <a:pt x="326" y="417"/>
                      <a:pt x="411" y="325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40"/>
              <p:cNvSpPr/>
              <p:nvPr/>
            </p:nvSpPr>
            <p:spPr>
              <a:xfrm>
                <a:off x="3625609" y="3816011"/>
                <a:ext cx="14583" cy="1483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206" y="0"/>
                    </a:moveTo>
                    <a:cubicBezTo>
                      <a:pt x="86" y="0"/>
                      <a:pt x="1" y="92"/>
                      <a:pt x="1" y="213"/>
                    </a:cubicBezTo>
                    <a:cubicBezTo>
                      <a:pt x="1" y="326"/>
                      <a:pt x="86" y="418"/>
                      <a:pt x="206" y="418"/>
                    </a:cubicBezTo>
                    <a:cubicBezTo>
                      <a:pt x="319" y="418"/>
                      <a:pt x="411" y="326"/>
                      <a:pt x="411" y="213"/>
                    </a:cubicBezTo>
                    <a:cubicBezTo>
                      <a:pt x="411" y="92"/>
                      <a:pt x="319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40"/>
              <p:cNvSpPr/>
              <p:nvPr/>
            </p:nvSpPr>
            <p:spPr>
              <a:xfrm>
                <a:off x="3553333" y="3777336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92" y="1"/>
                      <a:pt x="0" y="93"/>
                      <a:pt x="0" y="206"/>
                    </a:cubicBezTo>
                    <a:cubicBezTo>
                      <a:pt x="0" y="326"/>
                      <a:pt x="92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40"/>
              <p:cNvSpPr/>
              <p:nvPr/>
            </p:nvSpPr>
            <p:spPr>
              <a:xfrm>
                <a:off x="3704946" y="378163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05" y="0"/>
                    </a:moveTo>
                    <a:cubicBezTo>
                      <a:pt x="92" y="0"/>
                      <a:pt x="0" y="85"/>
                      <a:pt x="0" y="205"/>
                    </a:cubicBezTo>
                    <a:cubicBezTo>
                      <a:pt x="0" y="326"/>
                      <a:pt x="92" y="410"/>
                      <a:pt x="205" y="410"/>
                    </a:cubicBezTo>
                    <a:cubicBezTo>
                      <a:pt x="326" y="410"/>
                      <a:pt x="418" y="326"/>
                      <a:pt x="418" y="205"/>
                    </a:cubicBezTo>
                    <a:cubicBezTo>
                      <a:pt x="418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40"/>
              <p:cNvSpPr/>
              <p:nvPr/>
            </p:nvSpPr>
            <p:spPr>
              <a:xfrm>
                <a:off x="3658997" y="3876756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5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5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3699659" y="4039900"/>
                <a:ext cx="14832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213" y="1"/>
                    </a:moveTo>
                    <a:cubicBezTo>
                      <a:pt x="93" y="1"/>
                      <a:pt x="1" y="93"/>
                      <a:pt x="1" y="206"/>
                    </a:cubicBezTo>
                    <a:cubicBezTo>
                      <a:pt x="1" y="326"/>
                      <a:pt x="93" y="411"/>
                      <a:pt x="213" y="411"/>
                    </a:cubicBezTo>
                    <a:cubicBezTo>
                      <a:pt x="326" y="411"/>
                      <a:pt x="418" y="326"/>
                      <a:pt x="418" y="206"/>
                    </a:cubicBezTo>
                    <a:cubicBezTo>
                      <a:pt x="418" y="93"/>
                      <a:pt x="326" y="1"/>
                      <a:pt x="2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3574161" y="3862173"/>
                <a:ext cx="15861" cy="14619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41" y="1"/>
                    </a:moveTo>
                    <a:cubicBezTo>
                      <a:pt x="121" y="1"/>
                      <a:pt x="0" y="86"/>
                      <a:pt x="0" y="206"/>
                    </a:cubicBezTo>
                    <a:cubicBezTo>
                      <a:pt x="0" y="326"/>
                      <a:pt x="121" y="411"/>
                      <a:pt x="241" y="411"/>
                    </a:cubicBezTo>
                    <a:cubicBezTo>
                      <a:pt x="326" y="411"/>
                      <a:pt x="446" y="326"/>
                      <a:pt x="446" y="206"/>
                    </a:cubicBezTo>
                    <a:cubicBezTo>
                      <a:pt x="446" y="86"/>
                      <a:pt x="326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0"/>
              <p:cNvSpPr/>
              <p:nvPr/>
            </p:nvSpPr>
            <p:spPr>
              <a:xfrm>
                <a:off x="3748872" y="3880020"/>
                <a:ext cx="15825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1" extrusionOk="0">
                    <a:moveTo>
                      <a:pt x="205" y="0"/>
                    </a:moveTo>
                    <a:cubicBezTo>
                      <a:pt x="120" y="0"/>
                      <a:pt x="0" y="85"/>
                      <a:pt x="0" y="205"/>
                    </a:cubicBezTo>
                    <a:cubicBezTo>
                      <a:pt x="0" y="319"/>
                      <a:pt x="120" y="411"/>
                      <a:pt x="205" y="411"/>
                    </a:cubicBezTo>
                    <a:cubicBezTo>
                      <a:pt x="326" y="411"/>
                      <a:pt x="446" y="319"/>
                      <a:pt x="446" y="205"/>
                    </a:cubicBezTo>
                    <a:cubicBezTo>
                      <a:pt x="446" y="85"/>
                      <a:pt x="326" y="0"/>
                      <a:pt x="2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40"/>
              <p:cNvSpPr/>
              <p:nvPr/>
            </p:nvSpPr>
            <p:spPr>
              <a:xfrm>
                <a:off x="3489573" y="3852664"/>
                <a:ext cx="14583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46" extrusionOk="0">
                    <a:moveTo>
                      <a:pt x="206" y="0"/>
                    </a:moveTo>
                    <a:cubicBezTo>
                      <a:pt x="85" y="0"/>
                      <a:pt x="0" y="120"/>
                      <a:pt x="0" y="241"/>
                    </a:cubicBezTo>
                    <a:cubicBezTo>
                      <a:pt x="0" y="326"/>
                      <a:pt x="85" y="446"/>
                      <a:pt x="206" y="446"/>
                    </a:cubicBezTo>
                    <a:cubicBezTo>
                      <a:pt x="326" y="446"/>
                      <a:pt x="411" y="326"/>
                      <a:pt x="411" y="241"/>
                    </a:cubicBezTo>
                    <a:cubicBezTo>
                      <a:pt x="411" y="120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40"/>
              <p:cNvSpPr/>
              <p:nvPr/>
            </p:nvSpPr>
            <p:spPr>
              <a:xfrm>
                <a:off x="3614077" y="4040893"/>
                <a:ext cx="14583" cy="14867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9" extrusionOk="0">
                    <a:moveTo>
                      <a:pt x="205" y="1"/>
                    </a:moveTo>
                    <a:cubicBezTo>
                      <a:pt x="85" y="1"/>
                      <a:pt x="0" y="93"/>
                      <a:pt x="0" y="206"/>
                    </a:cubicBezTo>
                    <a:cubicBezTo>
                      <a:pt x="0" y="326"/>
                      <a:pt x="85" y="418"/>
                      <a:pt x="205" y="418"/>
                    </a:cubicBezTo>
                    <a:cubicBezTo>
                      <a:pt x="326" y="418"/>
                      <a:pt x="411" y="326"/>
                      <a:pt x="411" y="206"/>
                    </a:cubicBezTo>
                    <a:cubicBezTo>
                      <a:pt x="411" y="93"/>
                      <a:pt x="326" y="1"/>
                      <a:pt x="2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40"/>
              <p:cNvSpPr/>
              <p:nvPr/>
            </p:nvSpPr>
            <p:spPr>
              <a:xfrm>
                <a:off x="3571145" y="4002254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0"/>
                    </a:moveTo>
                    <a:cubicBezTo>
                      <a:pt x="85" y="0"/>
                      <a:pt x="1" y="92"/>
                      <a:pt x="1" y="206"/>
                    </a:cubicBezTo>
                    <a:cubicBezTo>
                      <a:pt x="1" y="326"/>
                      <a:pt x="85" y="411"/>
                      <a:pt x="206" y="411"/>
                    </a:cubicBezTo>
                    <a:cubicBezTo>
                      <a:pt x="326" y="411"/>
                      <a:pt x="411" y="326"/>
                      <a:pt x="411" y="206"/>
                    </a:cubicBezTo>
                    <a:cubicBezTo>
                      <a:pt x="411" y="92"/>
                      <a:pt x="326" y="0"/>
                      <a:pt x="2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40"/>
              <p:cNvSpPr/>
              <p:nvPr/>
            </p:nvSpPr>
            <p:spPr>
              <a:xfrm>
                <a:off x="3537757" y="4039900"/>
                <a:ext cx="14583" cy="145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206" y="1"/>
                    </a:moveTo>
                    <a:cubicBezTo>
                      <a:pt x="86" y="1"/>
                      <a:pt x="1" y="93"/>
                      <a:pt x="1" y="206"/>
                    </a:cubicBezTo>
                    <a:cubicBezTo>
                      <a:pt x="1" y="326"/>
                      <a:pt x="86" y="411"/>
                      <a:pt x="206" y="411"/>
                    </a:cubicBezTo>
                    <a:cubicBezTo>
                      <a:pt x="319" y="411"/>
                      <a:pt x="411" y="326"/>
                      <a:pt x="411" y="206"/>
                    </a:cubicBezTo>
                    <a:cubicBezTo>
                      <a:pt x="411" y="93"/>
                      <a:pt x="319" y="1"/>
                      <a:pt x="2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40"/>
              <p:cNvSpPr/>
              <p:nvPr/>
            </p:nvSpPr>
            <p:spPr>
              <a:xfrm>
                <a:off x="3514658" y="4645605"/>
                <a:ext cx="111983" cy="4045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14" extrusionOk="0">
                    <a:moveTo>
                      <a:pt x="1" y="0"/>
                    </a:moveTo>
                    <a:lnTo>
                      <a:pt x="1" y="57"/>
                    </a:lnTo>
                    <a:cubicBezTo>
                      <a:pt x="680" y="85"/>
                      <a:pt x="1387" y="113"/>
                      <a:pt x="2067" y="113"/>
                    </a:cubicBezTo>
                    <a:lnTo>
                      <a:pt x="3156" y="113"/>
                    </a:lnTo>
                    <a:lnTo>
                      <a:pt x="3156" y="57"/>
                    </a:lnTo>
                    <a:cubicBezTo>
                      <a:pt x="2872" y="64"/>
                      <a:pt x="2587" y="68"/>
                      <a:pt x="2304" y="68"/>
                    </a:cubicBezTo>
                    <a:cubicBezTo>
                      <a:pt x="1528" y="68"/>
                      <a:pt x="757" y="4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40"/>
              <p:cNvSpPr/>
              <p:nvPr/>
            </p:nvSpPr>
            <p:spPr>
              <a:xfrm>
                <a:off x="3868090" y="4402592"/>
                <a:ext cx="109996" cy="9580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270" extrusionOk="0">
                    <a:moveTo>
                      <a:pt x="2926" y="0"/>
                    </a:moveTo>
                    <a:cubicBezTo>
                      <a:pt x="2678" y="0"/>
                      <a:pt x="2414" y="42"/>
                      <a:pt x="2151" y="65"/>
                    </a:cubicBezTo>
                    <a:cubicBezTo>
                      <a:pt x="2066" y="93"/>
                      <a:pt x="2010" y="93"/>
                      <a:pt x="1918" y="128"/>
                    </a:cubicBezTo>
                    <a:cubicBezTo>
                      <a:pt x="1267" y="213"/>
                      <a:pt x="623" y="213"/>
                      <a:pt x="1" y="213"/>
                    </a:cubicBezTo>
                    <a:lnTo>
                      <a:pt x="1" y="270"/>
                    </a:lnTo>
                    <a:cubicBezTo>
                      <a:pt x="651" y="270"/>
                      <a:pt x="1302" y="270"/>
                      <a:pt x="1918" y="185"/>
                    </a:cubicBezTo>
                    <a:cubicBezTo>
                      <a:pt x="2010" y="157"/>
                      <a:pt x="2095" y="157"/>
                      <a:pt x="2151" y="128"/>
                    </a:cubicBezTo>
                    <a:cubicBezTo>
                      <a:pt x="2415" y="100"/>
                      <a:pt x="2679" y="57"/>
                      <a:pt x="2928" y="57"/>
                    </a:cubicBezTo>
                    <a:cubicBezTo>
                      <a:pt x="2986" y="57"/>
                      <a:pt x="3043" y="59"/>
                      <a:pt x="3099" y="65"/>
                    </a:cubicBezTo>
                    <a:lnTo>
                      <a:pt x="3099" y="8"/>
                    </a:lnTo>
                    <a:cubicBezTo>
                      <a:pt x="3042" y="3"/>
                      <a:pt x="2985" y="0"/>
                      <a:pt x="29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40"/>
            <p:cNvGrpSpPr/>
            <p:nvPr/>
          </p:nvGrpSpPr>
          <p:grpSpPr>
            <a:xfrm>
              <a:off x="520010" y="1168622"/>
              <a:ext cx="4279321" cy="3269905"/>
              <a:chOff x="3245850" y="1388754"/>
              <a:chExt cx="1339926" cy="1023893"/>
            </a:xfrm>
          </p:grpSpPr>
          <p:grpSp>
            <p:nvGrpSpPr>
              <p:cNvPr id="868" name="Google Shape;868;p40"/>
              <p:cNvGrpSpPr/>
              <p:nvPr/>
            </p:nvGrpSpPr>
            <p:grpSpPr>
              <a:xfrm>
                <a:off x="3889166" y="1636096"/>
                <a:ext cx="633844" cy="776551"/>
                <a:chOff x="3889166" y="1636096"/>
                <a:chExt cx="633844" cy="776551"/>
              </a:xfrm>
            </p:grpSpPr>
            <p:sp>
              <p:nvSpPr>
                <p:cNvPr id="869" name="Google Shape;869;p40"/>
                <p:cNvSpPr/>
                <p:nvPr/>
              </p:nvSpPr>
              <p:spPr>
                <a:xfrm>
                  <a:off x="3889166" y="1636096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1234" y="0"/>
                      </a:moveTo>
                      <a:cubicBezTo>
                        <a:pt x="1175" y="0"/>
                        <a:pt x="1109" y="21"/>
                        <a:pt x="1062" y="68"/>
                      </a:cubicBezTo>
                      <a:lnTo>
                        <a:pt x="1" y="1165"/>
                      </a:lnTo>
                      <a:lnTo>
                        <a:pt x="1062" y="2162"/>
                      </a:lnTo>
                      <a:cubicBezTo>
                        <a:pt x="1118" y="2190"/>
                        <a:pt x="1175" y="2226"/>
                        <a:pt x="1203" y="2226"/>
                      </a:cubicBezTo>
                      <a:cubicBezTo>
                        <a:pt x="1267" y="2226"/>
                        <a:pt x="1324" y="2190"/>
                        <a:pt x="1380" y="2162"/>
                      </a:cubicBezTo>
                      <a:cubicBezTo>
                        <a:pt x="1444" y="2077"/>
                        <a:pt x="1444" y="1929"/>
                        <a:pt x="1352" y="1837"/>
                      </a:cubicBezTo>
                      <a:lnTo>
                        <a:pt x="616" y="1165"/>
                      </a:lnTo>
                      <a:lnTo>
                        <a:pt x="1380" y="365"/>
                      </a:lnTo>
                      <a:cubicBezTo>
                        <a:pt x="1444" y="280"/>
                        <a:pt x="1444" y="132"/>
                        <a:pt x="1352" y="40"/>
                      </a:cubicBezTo>
                      <a:cubicBezTo>
                        <a:pt x="1327" y="14"/>
                        <a:pt x="1282" y="0"/>
                        <a:pt x="12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0"/>
                <p:cNvSpPr/>
                <p:nvPr/>
              </p:nvSpPr>
              <p:spPr>
                <a:xfrm>
                  <a:off x="3935114" y="1636096"/>
                  <a:ext cx="52230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" h="2226" extrusionOk="0">
                      <a:moveTo>
                        <a:pt x="1240" y="0"/>
                      </a:moveTo>
                      <a:cubicBezTo>
                        <a:pt x="1174" y="0"/>
                        <a:pt x="1108" y="21"/>
                        <a:pt x="1062" y="68"/>
                      </a:cubicBezTo>
                      <a:lnTo>
                        <a:pt x="0" y="1165"/>
                      </a:lnTo>
                      <a:lnTo>
                        <a:pt x="1090" y="2162"/>
                      </a:lnTo>
                      <a:cubicBezTo>
                        <a:pt x="1118" y="2190"/>
                        <a:pt x="1182" y="2226"/>
                        <a:pt x="1210" y="2226"/>
                      </a:cubicBezTo>
                      <a:cubicBezTo>
                        <a:pt x="1267" y="2226"/>
                        <a:pt x="1323" y="2190"/>
                        <a:pt x="1387" y="2162"/>
                      </a:cubicBezTo>
                      <a:cubicBezTo>
                        <a:pt x="1472" y="2077"/>
                        <a:pt x="1444" y="1929"/>
                        <a:pt x="1359" y="1837"/>
                      </a:cubicBezTo>
                      <a:lnTo>
                        <a:pt x="616" y="1165"/>
                      </a:lnTo>
                      <a:lnTo>
                        <a:pt x="1387" y="365"/>
                      </a:lnTo>
                      <a:cubicBezTo>
                        <a:pt x="1472" y="280"/>
                        <a:pt x="1444" y="132"/>
                        <a:pt x="1387" y="40"/>
                      </a:cubicBezTo>
                      <a:cubicBezTo>
                        <a:pt x="1346" y="14"/>
                        <a:pt x="1293" y="0"/>
                        <a:pt x="12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0"/>
                <p:cNvSpPr/>
                <p:nvPr/>
              </p:nvSpPr>
              <p:spPr>
                <a:xfrm>
                  <a:off x="4470495" y="2333663"/>
                  <a:ext cx="52514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2226" extrusionOk="0">
                      <a:moveTo>
                        <a:pt x="219" y="1"/>
                      </a:moveTo>
                      <a:cubicBezTo>
                        <a:pt x="174" y="1"/>
                        <a:pt x="130" y="15"/>
                        <a:pt x="93" y="39"/>
                      </a:cubicBezTo>
                      <a:cubicBezTo>
                        <a:pt x="1" y="131"/>
                        <a:pt x="1" y="280"/>
                        <a:pt x="93" y="365"/>
                      </a:cubicBezTo>
                      <a:lnTo>
                        <a:pt x="857" y="1136"/>
                      </a:lnTo>
                      <a:lnTo>
                        <a:pt x="93" y="1843"/>
                      </a:lnTo>
                      <a:cubicBezTo>
                        <a:pt x="1" y="1928"/>
                        <a:pt x="1" y="2077"/>
                        <a:pt x="93" y="2133"/>
                      </a:cubicBezTo>
                      <a:cubicBezTo>
                        <a:pt x="121" y="2197"/>
                        <a:pt x="178" y="2225"/>
                        <a:pt x="241" y="2225"/>
                      </a:cubicBezTo>
                      <a:cubicBezTo>
                        <a:pt x="298" y="2225"/>
                        <a:pt x="355" y="2197"/>
                        <a:pt x="383" y="2162"/>
                      </a:cubicBezTo>
                      <a:lnTo>
                        <a:pt x="1479" y="1164"/>
                      </a:lnTo>
                      <a:lnTo>
                        <a:pt x="383" y="75"/>
                      </a:lnTo>
                      <a:cubicBezTo>
                        <a:pt x="335" y="23"/>
                        <a:pt x="277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0"/>
                <p:cNvSpPr/>
                <p:nvPr/>
              </p:nvSpPr>
              <p:spPr>
                <a:xfrm>
                  <a:off x="4424582" y="2333663"/>
                  <a:ext cx="51237" cy="78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2226" extrusionOk="0">
                      <a:moveTo>
                        <a:pt x="218" y="1"/>
                      </a:moveTo>
                      <a:cubicBezTo>
                        <a:pt x="172" y="1"/>
                        <a:pt x="126" y="15"/>
                        <a:pt x="85" y="39"/>
                      </a:cubicBezTo>
                      <a:cubicBezTo>
                        <a:pt x="0" y="131"/>
                        <a:pt x="0" y="280"/>
                        <a:pt x="85" y="365"/>
                      </a:cubicBezTo>
                      <a:lnTo>
                        <a:pt x="856" y="1136"/>
                      </a:lnTo>
                      <a:lnTo>
                        <a:pt x="85" y="1843"/>
                      </a:lnTo>
                      <a:cubicBezTo>
                        <a:pt x="0" y="1928"/>
                        <a:pt x="0" y="2077"/>
                        <a:pt x="85" y="2133"/>
                      </a:cubicBezTo>
                      <a:cubicBezTo>
                        <a:pt x="121" y="2197"/>
                        <a:pt x="177" y="2225"/>
                        <a:pt x="234" y="2225"/>
                      </a:cubicBezTo>
                      <a:cubicBezTo>
                        <a:pt x="297" y="2225"/>
                        <a:pt x="326" y="2197"/>
                        <a:pt x="382" y="2162"/>
                      </a:cubicBezTo>
                      <a:lnTo>
                        <a:pt x="1444" y="1164"/>
                      </a:lnTo>
                      <a:lnTo>
                        <a:pt x="382" y="75"/>
                      </a:lnTo>
                      <a:cubicBezTo>
                        <a:pt x="335" y="23"/>
                        <a:pt x="276" y="1"/>
                        <a:pt x="218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3" name="Google Shape;873;p40"/>
              <p:cNvSpPr/>
              <p:nvPr/>
            </p:nvSpPr>
            <p:spPr>
              <a:xfrm>
                <a:off x="4473760" y="1552892"/>
                <a:ext cx="16606" cy="71071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003" extrusionOk="0">
                    <a:moveTo>
                      <a:pt x="1" y="1"/>
                    </a:moveTo>
                    <a:lnTo>
                      <a:pt x="1" y="29"/>
                    </a:lnTo>
                    <a:cubicBezTo>
                      <a:pt x="383" y="588"/>
                      <a:pt x="411" y="1387"/>
                      <a:pt x="58" y="1946"/>
                    </a:cubicBezTo>
                    <a:cubicBezTo>
                      <a:pt x="58" y="1974"/>
                      <a:pt x="58" y="1974"/>
                      <a:pt x="86" y="2003"/>
                    </a:cubicBezTo>
                    <a:cubicBezTo>
                      <a:pt x="86" y="2003"/>
                      <a:pt x="114" y="2003"/>
                      <a:pt x="114" y="1974"/>
                    </a:cubicBezTo>
                    <a:cubicBezTo>
                      <a:pt x="468" y="1387"/>
                      <a:pt x="440" y="560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40"/>
              <p:cNvSpPr/>
              <p:nvPr/>
            </p:nvSpPr>
            <p:spPr>
              <a:xfrm>
                <a:off x="3372342" y="1752689"/>
                <a:ext cx="40947" cy="59540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678" extrusionOk="0">
                    <a:moveTo>
                      <a:pt x="595" y="58"/>
                    </a:moveTo>
                    <a:cubicBezTo>
                      <a:pt x="857" y="58"/>
                      <a:pt x="1090" y="411"/>
                      <a:pt x="1090" y="850"/>
                    </a:cubicBezTo>
                    <a:cubicBezTo>
                      <a:pt x="1090" y="1267"/>
                      <a:pt x="857" y="1621"/>
                      <a:pt x="595" y="1621"/>
                    </a:cubicBezTo>
                    <a:cubicBezTo>
                      <a:pt x="298" y="1621"/>
                      <a:pt x="64" y="1267"/>
                      <a:pt x="64" y="850"/>
                    </a:cubicBezTo>
                    <a:cubicBezTo>
                      <a:pt x="64" y="411"/>
                      <a:pt x="298" y="58"/>
                      <a:pt x="595" y="58"/>
                    </a:cubicBezTo>
                    <a:close/>
                    <a:moveTo>
                      <a:pt x="595" y="1"/>
                    </a:moveTo>
                    <a:cubicBezTo>
                      <a:pt x="269" y="1"/>
                      <a:pt x="1" y="383"/>
                      <a:pt x="1" y="850"/>
                    </a:cubicBezTo>
                    <a:cubicBezTo>
                      <a:pt x="1" y="1296"/>
                      <a:pt x="269" y="1678"/>
                      <a:pt x="595" y="1678"/>
                    </a:cubicBezTo>
                    <a:cubicBezTo>
                      <a:pt x="885" y="1678"/>
                      <a:pt x="1154" y="1296"/>
                      <a:pt x="1154" y="850"/>
                    </a:cubicBezTo>
                    <a:cubicBezTo>
                      <a:pt x="1154" y="383"/>
                      <a:pt x="885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40"/>
              <p:cNvSpPr/>
              <p:nvPr/>
            </p:nvSpPr>
            <p:spPr>
              <a:xfrm>
                <a:off x="4551074" y="1770287"/>
                <a:ext cx="34702" cy="52479"/>
              </a:xfrm>
              <a:custGeom>
                <a:avLst/>
                <a:gdLst/>
                <a:ahLst/>
                <a:cxnLst/>
                <a:rect l="l" t="t" r="r" b="b"/>
                <a:pathLst>
                  <a:path w="978" h="1479" extrusionOk="0">
                    <a:moveTo>
                      <a:pt x="475" y="64"/>
                    </a:moveTo>
                    <a:cubicBezTo>
                      <a:pt x="737" y="64"/>
                      <a:pt x="913" y="389"/>
                      <a:pt x="913" y="743"/>
                    </a:cubicBezTo>
                    <a:cubicBezTo>
                      <a:pt x="913" y="1125"/>
                      <a:pt x="737" y="1415"/>
                      <a:pt x="475" y="1415"/>
                    </a:cubicBezTo>
                    <a:cubicBezTo>
                      <a:pt x="234" y="1415"/>
                      <a:pt x="57" y="1125"/>
                      <a:pt x="57" y="743"/>
                    </a:cubicBezTo>
                    <a:cubicBezTo>
                      <a:pt x="57" y="389"/>
                      <a:pt x="234" y="64"/>
                      <a:pt x="475" y="64"/>
                    </a:cubicBezTo>
                    <a:close/>
                    <a:moveTo>
                      <a:pt x="475" y="0"/>
                    </a:moveTo>
                    <a:cubicBezTo>
                      <a:pt x="206" y="0"/>
                      <a:pt x="1" y="354"/>
                      <a:pt x="1" y="743"/>
                    </a:cubicBezTo>
                    <a:cubicBezTo>
                      <a:pt x="1" y="1153"/>
                      <a:pt x="206" y="1479"/>
                      <a:pt x="475" y="1479"/>
                    </a:cubicBezTo>
                    <a:cubicBezTo>
                      <a:pt x="765" y="1479"/>
                      <a:pt x="977" y="1153"/>
                      <a:pt x="977" y="743"/>
                    </a:cubicBezTo>
                    <a:cubicBezTo>
                      <a:pt x="977" y="354"/>
                      <a:pt x="765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40"/>
              <p:cNvSpPr/>
              <p:nvPr/>
            </p:nvSpPr>
            <p:spPr>
              <a:xfrm>
                <a:off x="3997846" y="1767271"/>
                <a:ext cx="35695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472" extrusionOk="0">
                    <a:moveTo>
                      <a:pt x="503" y="57"/>
                    </a:moveTo>
                    <a:cubicBezTo>
                      <a:pt x="737" y="57"/>
                      <a:pt x="942" y="354"/>
                      <a:pt x="942" y="736"/>
                    </a:cubicBezTo>
                    <a:cubicBezTo>
                      <a:pt x="942" y="1090"/>
                      <a:pt x="737" y="1415"/>
                      <a:pt x="503" y="1415"/>
                    </a:cubicBezTo>
                    <a:cubicBezTo>
                      <a:pt x="263" y="1415"/>
                      <a:pt x="58" y="1090"/>
                      <a:pt x="58" y="736"/>
                    </a:cubicBezTo>
                    <a:cubicBezTo>
                      <a:pt x="58" y="354"/>
                      <a:pt x="263" y="57"/>
                      <a:pt x="503" y="57"/>
                    </a:cubicBezTo>
                    <a:close/>
                    <a:moveTo>
                      <a:pt x="503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18"/>
                      <a:pt x="234" y="1472"/>
                      <a:pt x="503" y="1472"/>
                    </a:cubicBezTo>
                    <a:cubicBezTo>
                      <a:pt x="765" y="1472"/>
                      <a:pt x="1006" y="1118"/>
                      <a:pt x="1006" y="736"/>
                    </a:cubicBezTo>
                    <a:cubicBezTo>
                      <a:pt x="1006" y="326"/>
                      <a:pt x="765" y="0"/>
                      <a:pt x="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40"/>
              <p:cNvSpPr/>
              <p:nvPr/>
            </p:nvSpPr>
            <p:spPr>
              <a:xfrm>
                <a:off x="4298055" y="2172613"/>
                <a:ext cx="48008" cy="12482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518" extrusionOk="0">
                    <a:moveTo>
                      <a:pt x="857" y="72"/>
                    </a:moveTo>
                    <a:cubicBezTo>
                      <a:pt x="1119" y="129"/>
                      <a:pt x="1211" y="454"/>
                      <a:pt x="1239" y="574"/>
                    </a:cubicBezTo>
                    <a:cubicBezTo>
                      <a:pt x="1295" y="836"/>
                      <a:pt x="1295" y="1077"/>
                      <a:pt x="1239" y="1338"/>
                    </a:cubicBezTo>
                    <a:cubicBezTo>
                      <a:pt x="1211" y="1430"/>
                      <a:pt x="1175" y="1544"/>
                      <a:pt x="1147" y="1636"/>
                    </a:cubicBezTo>
                    <a:cubicBezTo>
                      <a:pt x="1090" y="1841"/>
                      <a:pt x="998" y="2074"/>
                      <a:pt x="1034" y="2279"/>
                    </a:cubicBezTo>
                    <a:cubicBezTo>
                      <a:pt x="1034" y="2400"/>
                      <a:pt x="1062" y="2492"/>
                      <a:pt x="1090" y="2605"/>
                    </a:cubicBezTo>
                    <a:cubicBezTo>
                      <a:pt x="1090" y="2725"/>
                      <a:pt x="1147" y="2845"/>
                      <a:pt x="1119" y="2958"/>
                    </a:cubicBezTo>
                    <a:cubicBezTo>
                      <a:pt x="1119" y="3199"/>
                      <a:pt x="913" y="3461"/>
                      <a:pt x="680" y="3461"/>
                    </a:cubicBezTo>
                    <a:lnTo>
                      <a:pt x="560" y="3461"/>
                    </a:lnTo>
                    <a:cubicBezTo>
                      <a:pt x="263" y="3376"/>
                      <a:pt x="86" y="2987"/>
                      <a:pt x="86" y="2753"/>
                    </a:cubicBezTo>
                    <a:cubicBezTo>
                      <a:pt x="57" y="2548"/>
                      <a:pt x="149" y="2343"/>
                      <a:pt x="206" y="2138"/>
                    </a:cubicBezTo>
                    <a:cubicBezTo>
                      <a:pt x="263" y="1961"/>
                      <a:pt x="326" y="1784"/>
                      <a:pt x="326" y="1607"/>
                    </a:cubicBezTo>
                    <a:cubicBezTo>
                      <a:pt x="326" y="1430"/>
                      <a:pt x="291" y="1282"/>
                      <a:pt x="263" y="1105"/>
                    </a:cubicBezTo>
                    <a:cubicBezTo>
                      <a:pt x="263" y="1077"/>
                      <a:pt x="234" y="1013"/>
                      <a:pt x="234" y="956"/>
                    </a:cubicBezTo>
                    <a:cubicBezTo>
                      <a:pt x="206" y="780"/>
                      <a:pt x="178" y="546"/>
                      <a:pt x="291" y="334"/>
                    </a:cubicBezTo>
                    <a:cubicBezTo>
                      <a:pt x="383" y="192"/>
                      <a:pt x="560" y="72"/>
                      <a:pt x="737" y="72"/>
                    </a:cubicBezTo>
                    <a:close/>
                    <a:moveTo>
                      <a:pt x="741" y="1"/>
                    </a:moveTo>
                    <a:cubicBezTo>
                      <a:pt x="537" y="1"/>
                      <a:pt x="335" y="133"/>
                      <a:pt x="234" y="306"/>
                    </a:cubicBezTo>
                    <a:cubicBezTo>
                      <a:pt x="114" y="546"/>
                      <a:pt x="149" y="780"/>
                      <a:pt x="178" y="956"/>
                    </a:cubicBezTo>
                    <a:cubicBezTo>
                      <a:pt x="178" y="1013"/>
                      <a:pt x="206" y="1077"/>
                      <a:pt x="206" y="1133"/>
                    </a:cubicBezTo>
                    <a:cubicBezTo>
                      <a:pt x="234" y="1282"/>
                      <a:pt x="263" y="1430"/>
                      <a:pt x="263" y="1572"/>
                    </a:cubicBezTo>
                    <a:cubicBezTo>
                      <a:pt x="263" y="1784"/>
                      <a:pt x="206" y="1961"/>
                      <a:pt x="149" y="2138"/>
                    </a:cubicBezTo>
                    <a:cubicBezTo>
                      <a:pt x="86" y="2343"/>
                      <a:pt x="1" y="2548"/>
                      <a:pt x="29" y="2753"/>
                    </a:cubicBezTo>
                    <a:cubicBezTo>
                      <a:pt x="29" y="3022"/>
                      <a:pt x="234" y="3432"/>
                      <a:pt x="531" y="3517"/>
                    </a:cubicBezTo>
                    <a:lnTo>
                      <a:pt x="680" y="3517"/>
                    </a:lnTo>
                    <a:cubicBezTo>
                      <a:pt x="970" y="3517"/>
                      <a:pt x="1175" y="3227"/>
                      <a:pt x="1175" y="2958"/>
                    </a:cubicBezTo>
                    <a:cubicBezTo>
                      <a:pt x="1211" y="2845"/>
                      <a:pt x="1147" y="2725"/>
                      <a:pt x="1119" y="2576"/>
                    </a:cubicBezTo>
                    <a:cubicBezTo>
                      <a:pt x="1119" y="2492"/>
                      <a:pt x="1090" y="2371"/>
                      <a:pt x="1090" y="2279"/>
                    </a:cubicBezTo>
                    <a:cubicBezTo>
                      <a:pt x="1062" y="2074"/>
                      <a:pt x="1147" y="1869"/>
                      <a:pt x="1211" y="1664"/>
                    </a:cubicBezTo>
                    <a:cubicBezTo>
                      <a:pt x="1239" y="1544"/>
                      <a:pt x="1267" y="1459"/>
                      <a:pt x="1295" y="1338"/>
                    </a:cubicBezTo>
                    <a:cubicBezTo>
                      <a:pt x="1352" y="1105"/>
                      <a:pt x="1352" y="836"/>
                      <a:pt x="1295" y="574"/>
                    </a:cubicBezTo>
                    <a:cubicBezTo>
                      <a:pt x="1267" y="426"/>
                      <a:pt x="1175" y="100"/>
                      <a:pt x="857" y="16"/>
                    </a:cubicBezTo>
                    <a:cubicBezTo>
                      <a:pt x="819" y="5"/>
                      <a:pt x="780" y="1"/>
                      <a:pt x="7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40"/>
              <p:cNvSpPr/>
              <p:nvPr/>
            </p:nvSpPr>
            <p:spPr>
              <a:xfrm>
                <a:off x="4346026" y="1562188"/>
                <a:ext cx="104709" cy="53508"/>
              </a:xfrm>
              <a:custGeom>
                <a:avLst/>
                <a:gdLst/>
                <a:ahLst/>
                <a:cxnLst/>
                <a:rect l="l" t="t" r="r" b="b"/>
                <a:pathLst>
                  <a:path w="2951" h="1508" extrusionOk="0">
                    <a:moveTo>
                      <a:pt x="1479" y="64"/>
                    </a:moveTo>
                    <a:cubicBezTo>
                      <a:pt x="2186" y="64"/>
                      <a:pt x="2773" y="651"/>
                      <a:pt x="2893" y="772"/>
                    </a:cubicBezTo>
                    <a:cubicBezTo>
                      <a:pt x="2773" y="885"/>
                      <a:pt x="2186" y="1444"/>
                      <a:pt x="1479" y="1444"/>
                    </a:cubicBezTo>
                    <a:cubicBezTo>
                      <a:pt x="799" y="1444"/>
                      <a:pt x="212" y="885"/>
                      <a:pt x="92" y="772"/>
                    </a:cubicBezTo>
                    <a:cubicBezTo>
                      <a:pt x="212" y="651"/>
                      <a:pt x="799" y="64"/>
                      <a:pt x="1479" y="64"/>
                    </a:cubicBezTo>
                    <a:close/>
                    <a:moveTo>
                      <a:pt x="1479" y="0"/>
                    </a:moveTo>
                    <a:cubicBezTo>
                      <a:pt x="679" y="0"/>
                      <a:pt x="35" y="736"/>
                      <a:pt x="35" y="736"/>
                    </a:cubicBezTo>
                    <a:lnTo>
                      <a:pt x="0" y="772"/>
                    </a:lnTo>
                    <a:lnTo>
                      <a:pt x="35" y="772"/>
                    </a:lnTo>
                    <a:cubicBezTo>
                      <a:pt x="35" y="800"/>
                      <a:pt x="679" y="1507"/>
                      <a:pt x="1479" y="1507"/>
                    </a:cubicBezTo>
                    <a:cubicBezTo>
                      <a:pt x="2271" y="1507"/>
                      <a:pt x="2922" y="800"/>
                      <a:pt x="2950" y="772"/>
                    </a:cubicBezTo>
                    <a:lnTo>
                      <a:pt x="2950" y="736"/>
                    </a:lnTo>
                    <a:cubicBezTo>
                      <a:pt x="2922" y="736"/>
                      <a:pt x="2271" y="0"/>
                      <a:pt x="1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40"/>
              <p:cNvSpPr/>
              <p:nvPr/>
            </p:nvSpPr>
            <p:spPr>
              <a:xfrm>
                <a:off x="4376398" y="1563182"/>
                <a:ext cx="43963" cy="5152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452" extrusionOk="0">
                    <a:moveTo>
                      <a:pt x="623" y="1"/>
                    </a:moveTo>
                    <a:cubicBezTo>
                      <a:pt x="269" y="1"/>
                      <a:pt x="0" y="326"/>
                      <a:pt x="0" y="744"/>
                    </a:cubicBezTo>
                    <a:cubicBezTo>
                      <a:pt x="0" y="1126"/>
                      <a:pt x="269" y="1451"/>
                      <a:pt x="623" y="1451"/>
                    </a:cubicBezTo>
                    <a:cubicBezTo>
                      <a:pt x="976" y="1451"/>
                      <a:pt x="1238" y="1126"/>
                      <a:pt x="1238" y="744"/>
                    </a:cubicBezTo>
                    <a:cubicBezTo>
                      <a:pt x="1238" y="326"/>
                      <a:pt x="976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40"/>
              <p:cNvSpPr/>
              <p:nvPr/>
            </p:nvSpPr>
            <p:spPr>
              <a:xfrm>
                <a:off x="4306358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3" y="0"/>
                    </a:moveTo>
                    <a:cubicBezTo>
                      <a:pt x="474" y="0"/>
                      <a:pt x="474" y="0"/>
                      <a:pt x="446" y="28"/>
                    </a:cubicBezTo>
                    <a:lnTo>
                      <a:pt x="29" y="1238"/>
                    </a:lnTo>
                    <a:cubicBezTo>
                      <a:pt x="0" y="1238"/>
                      <a:pt x="29" y="1266"/>
                      <a:pt x="29" y="1266"/>
                    </a:cubicBezTo>
                    <a:lnTo>
                      <a:pt x="57" y="1266"/>
                    </a:lnTo>
                    <a:lnTo>
                      <a:pt x="57" y="1238"/>
                    </a:lnTo>
                    <a:lnTo>
                      <a:pt x="503" y="28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40"/>
              <p:cNvSpPr/>
              <p:nvPr/>
            </p:nvSpPr>
            <p:spPr>
              <a:xfrm>
                <a:off x="4326192" y="1388754"/>
                <a:ext cx="17848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7" extrusionOk="0">
                    <a:moveTo>
                      <a:pt x="502" y="0"/>
                    </a:moveTo>
                    <a:cubicBezTo>
                      <a:pt x="474" y="0"/>
                      <a:pt x="446" y="0"/>
                      <a:pt x="446" y="28"/>
                    </a:cubicBezTo>
                    <a:lnTo>
                      <a:pt x="0" y="1238"/>
                    </a:lnTo>
                    <a:lnTo>
                      <a:pt x="28" y="1266"/>
                    </a:lnTo>
                    <a:cubicBezTo>
                      <a:pt x="64" y="1266"/>
                      <a:pt x="64" y="1266"/>
                      <a:pt x="64" y="1238"/>
                    </a:cubicBezTo>
                    <a:lnTo>
                      <a:pt x="502" y="28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40"/>
              <p:cNvSpPr/>
              <p:nvPr/>
            </p:nvSpPr>
            <p:spPr>
              <a:xfrm>
                <a:off x="3872348" y="1550657"/>
                <a:ext cx="17883" cy="45205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274" extrusionOk="0">
                    <a:moveTo>
                      <a:pt x="475" y="0"/>
                    </a:moveTo>
                    <a:cubicBezTo>
                      <a:pt x="475" y="0"/>
                      <a:pt x="439" y="0"/>
                      <a:pt x="439" y="35"/>
                    </a:cubicBezTo>
                    <a:lnTo>
                      <a:pt x="1" y="1238"/>
                    </a:lnTo>
                    <a:cubicBezTo>
                      <a:pt x="1" y="1238"/>
                      <a:pt x="1" y="1273"/>
                      <a:pt x="29" y="1273"/>
                    </a:cubicBezTo>
                    <a:cubicBezTo>
                      <a:pt x="57" y="1273"/>
                      <a:pt x="57" y="1273"/>
                      <a:pt x="57" y="1238"/>
                    </a:cubicBezTo>
                    <a:lnTo>
                      <a:pt x="503" y="35"/>
                    </a:lnTo>
                    <a:cubicBezTo>
                      <a:pt x="503" y="35"/>
                      <a:pt x="503" y="0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40"/>
              <p:cNvSpPr/>
              <p:nvPr/>
            </p:nvSpPr>
            <p:spPr>
              <a:xfrm>
                <a:off x="4058590" y="1767271"/>
                <a:ext cx="17635" cy="44956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7" extrusionOk="0">
                    <a:moveTo>
                      <a:pt x="468" y="0"/>
                    </a:moveTo>
                    <a:cubicBezTo>
                      <a:pt x="440" y="0"/>
                      <a:pt x="440" y="29"/>
                      <a:pt x="440" y="29"/>
                    </a:cubicBezTo>
                    <a:lnTo>
                      <a:pt x="1" y="1238"/>
                    </a:lnTo>
                    <a:lnTo>
                      <a:pt x="1" y="1267"/>
                    </a:lnTo>
                    <a:lnTo>
                      <a:pt x="58" y="1267"/>
                    </a:lnTo>
                    <a:lnTo>
                      <a:pt x="496" y="57"/>
                    </a:lnTo>
                    <a:cubicBezTo>
                      <a:pt x="496" y="29"/>
                      <a:pt x="496" y="29"/>
                      <a:pt x="4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40"/>
              <p:cNvSpPr/>
              <p:nvPr/>
            </p:nvSpPr>
            <p:spPr>
              <a:xfrm>
                <a:off x="3980034" y="1534087"/>
                <a:ext cx="7309" cy="830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34" extrusionOk="0">
                    <a:moveTo>
                      <a:pt x="93" y="0"/>
                    </a:moveTo>
                    <a:cubicBezTo>
                      <a:pt x="29" y="0"/>
                      <a:pt x="1" y="57"/>
                      <a:pt x="1" y="113"/>
                    </a:cubicBezTo>
                    <a:cubicBezTo>
                      <a:pt x="1" y="177"/>
                      <a:pt x="29" y="234"/>
                      <a:pt x="93" y="234"/>
                    </a:cubicBezTo>
                    <a:cubicBezTo>
                      <a:pt x="149" y="234"/>
                      <a:pt x="206" y="177"/>
                      <a:pt x="206" y="113"/>
                    </a:cubicBezTo>
                    <a:cubicBezTo>
                      <a:pt x="206" y="57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40"/>
              <p:cNvSpPr/>
              <p:nvPr/>
            </p:nvSpPr>
            <p:spPr>
              <a:xfrm>
                <a:off x="3979041" y="1533058"/>
                <a:ext cx="9332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91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42"/>
                    </a:cubicBezTo>
                    <a:cubicBezTo>
                      <a:pt x="206" y="178"/>
                      <a:pt x="177" y="234"/>
                      <a:pt x="121" y="234"/>
                    </a:cubicBezTo>
                    <a:cubicBezTo>
                      <a:pt x="85" y="234"/>
                      <a:pt x="57" y="178"/>
                      <a:pt x="57" y="142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42"/>
                    </a:cubicBezTo>
                    <a:cubicBezTo>
                      <a:pt x="0" y="234"/>
                      <a:pt x="57" y="291"/>
                      <a:pt x="121" y="291"/>
                    </a:cubicBezTo>
                    <a:cubicBezTo>
                      <a:pt x="206" y="291"/>
                      <a:pt x="262" y="234"/>
                      <a:pt x="262" y="142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40"/>
              <p:cNvSpPr/>
              <p:nvPr/>
            </p:nvSpPr>
            <p:spPr>
              <a:xfrm>
                <a:off x="3980034" y="1553921"/>
                <a:ext cx="7309" cy="7309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06" extrusionOk="0">
                    <a:moveTo>
                      <a:pt x="93" y="0"/>
                    </a:moveTo>
                    <a:cubicBezTo>
                      <a:pt x="29" y="0"/>
                      <a:pt x="1" y="28"/>
                      <a:pt x="1" y="85"/>
                    </a:cubicBezTo>
                    <a:cubicBezTo>
                      <a:pt x="1" y="177"/>
                      <a:pt x="29" y="205"/>
                      <a:pt x="93" y="205"/>
                    </a:cubicBezTo>
                    <a:cubicBezTo>
                      <a:pt x="149" y="205"/>
                      <a:pt x="206" y="177"/>
                      <a:pt x="206" y="85"/>
                    </a:cubicBezTo>
                    <a:cubicBezTo>
                      <a:pt x="206" y="28"/>
                      <a:pt x="149" y="0"/>
                      <a:pt x="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3979041" y="1552892"/>
                <a:ext cx="9332" cy="933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63" extrusionOk="0">
                    <a:moveTo>
                      <a:pt x="121" y="57"/>
                    </a:moveTo>
                    <a:cubicBezTo>
                      <a:pt x="177" y="57"/>
                      <a:pt x="206" y="86"/>
                      <a:pt x="206" y="114"/>
                    </a:cubicBezTo>
                    <a:cubicBezTo>
                      <a:pt x="206" y="178"/>
                      <a:pt x="177" y="206"/>
                      <a:pt x="121" y="206"/>
                    </a:cubicBezTo>
                    <a:cubicBezTo>
                      <a:pt x="85" y="206"/>
                      <a:pt x="57" y="178"/>
                      <a:pt x="57" y="114"/>
                    </a:cubicBezTo>
                    <a:cubicBezTo>
                      <a:pt x="57" y="86"/>
                      <a:pt x="85" y="57"/>
                      <a:pt x="121" y="57"/>
                    </a:cubicBezTo>
                    <a:close/>
                    <a:moveTo>
                      <a:pt x="121" y="1"/>
                    </a:moveTo>
                    <a:cubicBezTo>
                      <a:pt x="57" y="1"/>
                      <a:pt x="0" y="57"/>
                      <a:pt x="0" y="114"/>
                    </a:cubicBezTo>
                    <a:cubicBezTo>
                      <a:pt x="0" y="206"/>
                      <a:pt x="57" y="262"/>
                      <a:pt x="121" y="262"/>
                    </a:cubicBezTo>
                    <a:cubicBezTo>
                      <a:pt x="206" y="262"/>
                      <a:pt x="262" y="206"/>
                      <a:pt x="262" y="114"/>
                    </a:cubicBezTo>
                    <a:cubicBezTo>
                      <a:pt x="262" y="57"/>
                      <a:pt x="206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40"/>
              <p:cNvSpPr/>
              <p:nvPr/>
            </p:nvSpPr>
            <p:spPr>
              <a:xfrm>
                <a:off x="4011400" y="1521526"/>
                <a:ext cx="36689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472" extrusionOk="0">
                    <a:moveTo>
                      <a:pt x="532" y="57"/>
                    </a:moveTo>
                    <a:cubicBezTo>
                      <a:pt x="765" y="57"/>
                      <a:pt x="977" y="354"/>
                      <a:pt x="977" y="736"/>
                    </a:cubicBezTo>
                    <a:cubicBezTo>
                      <a:pt x="977" y="1118"/>
                      <a:pt x="765" y="1415"/>
                      <a:pt x="532" y="1415"/>
                    </a:cubicBezTo>
                    <a:cubicBezTo>
                      <a:pt x="270" y="1415"/>
                      <a:pt x="58" y="1118"/>
                      <a:pt x="58" y="736"/>
                    </a:cubicBezTo>
                    <a:cubicBezTo>
                      <a:pt x="58" y="354"/>
                      <a:pt x="270" y="57"/>
                      <a:pt x="532" y="57"/>
                    </a:cubicBezTo>
                    <a:close/>
                    <a:moveTo>
                      <a:pt x="532" y="0"/>
                    </a:moveTo>
                    <a:cubicBezTo>
                      <a:pt x="234" y="0"/>
                      <a:pt x="1" y="326"/>
                      <a:pt x="1" y="736"/>
                    </a:cubicBezTo>
                    <a:cubicBezTo>
                      <a:pt x="1" y="1146"/>
                      <a:pt x="234" y="1472"/>
                      <a:pt x="532" y="1472"/>
                    </a:cubicBezTo>
                    <a:cubicBezTo>
                      <a:pt x="800" y="1472"/>
                      <a:pt x="1034" y="1146"/>
                      <a:pt x="1034" y="736"/>
                    </a:cubicBezTo>
                    <a:cubicBezTo>
                      <a:pt x="1034" y="326"/>
                      <a:pt x="800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40"/>
              <p:cNvSpPr/>
              <p:nvPr/>
            </p:nvSpPr>
            <p:spPr>
              <a:xfrm>
                <a:off x="4065899" y="1521526"/>
                <a:ext cx="36653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472" extrusionOk="0">
                    <a:moveTo>
                      <a:pt x="531" y="57"/>
                    </a:moveTo>
                    <a:cubicBezTo>
                      <a:pt x="764" y="57"/>
                      <a:pt x="969" y="354"/>
                      <a:pt x="969" y="736"/>
                    </a:cubicBezTo>
                    <a:cubicBezTo>
                      <a:pt x="969" y="1118"/>
                      <a:pt x="764" y="1415"/>
                      <a:pt x="531" y="1415"/>
                    </a:cubicBezTo>
                    <a:cubicBezTo>
                      <a:pt x="262" y="1415"/>
                      <a:pt x="57" y="1118"/>
                      <a:pt x="57" y="736"/>
                    </a:cubicBezTo>
                    <a:cubicBezTo>
                      <a:pt x="57" y="354"/>
                      <a:pt x="262" y="57"/>
                      <a:pt x="531" y="57"/>
                    </a:cubicBezTo>
                    <a:close/>
                    <a:moveTo>
                      <a:pt x="531" y="0"/>
                    </a:moveTo>
                    <a:cubicBezTo>
                      <a:pt x="234" y="0"/>
                      <a:pt x="0" y="326"/>
                      <a:pt x="0" y="736"/>
                    </a:cubicBezTo>
                    <a:cubicBezTo>
                      <a:pt x="0" y="1146"/>
                      <a:pt x="234" y="1472"/>
                      <a:pt x="531" y="1472"/>
                    </a:cubicBezTo>
                    <a:cubicBezTo>
                      <a:pt x="792" y="1472"/>
                      <a:pt x="1033" y="1146"/>
                      <a:pt x="1033" y="736"/>
                    </a:cubicBezTo>
                    <a:cubicBezTo>
                      <a:pt x="1033" y="326"/>
                      <a:pt x="792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40"/>
              <p:cNvSpPr/>
              <p:nvPr/>
            </p:nvSpPr>
            <p:spPr>
              <a:xfrm>
                <a:off x="3245850" y="1932438"/>
                <a:ext cx="37682" cy="49214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387" extrusionOk="0">
                    <a:moveTo>
                      <a:pt x="1005" y="0"/>
                    </a:moveTo>
                    <a:lnTo>
                      <a:pt x="0" y="736"/>
                    </a:lnTo>
                    <a:lnTo>
                      <a:pt x="941" y="1387"/>
                    </a:lnTo>
                    <a:lnTo>
                      <a:pt x="976" y="1387"/>
                    </a:lnTo>
                    <a:cubicBezTo>
                      <a:pt x="976" y="1387"/>
                      <a:pt x="1005" y="1387"/>
                      <a:pt x="1005" y="1358"/>
                    </a:cubicBezTo>
                    <a:lnTo>
                      <a:pt x="1005" y="1330"/>
                    </a:lnTo>
                    <a:lnTo>
                      <a:pt x="92" y="736"/>
                    </a:lnTo>
                    <a:lnTo>
                      <a:pt x="1033" y="64"/>
                    </a:lnTo>
                    <a:cubicBezTo>
                      <a:pt x="1061" y="64"/>
                      <a:pt x="1061" y="28"/>
                      <a:pt x="1061" y="28"/>
                    </a:cubicBezTo>
                    <a:cubicBezTo>
                      <a:pt x="1033" y="0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40"/>
              <p:cNvSpPr/>
              <p:nvPr/>
            </p:nvSpPr>
            <p:spPr>
              <a:xfrm>
                <a:off x="3370355" y="1934673"/>
                <a:ext cx="17848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268" extrusionOk="0">
                    <a:moveTo>
                      <a:pt x="474" y="1"/>
                    </a:moveTo>
                    <a:cubicBezTo>
                      <a:pt x="474" y="1"/>
                      <a:pt x="439" y="1"/>
                      <a:pt x="439" y="29"/>
                    </a:cubicBezTo>
                    <a:lnTo>
                      <a:pt x="0" y="1239"/>
                    </a:lnTo>
                    <a:cubicBezTo>
                      <a:pt x="0" y="1239"/>
                      <a:pt x="0" y="1267"/>
                      <a:pt x="28" y="1267"/>
                    </a:cubicBezTo>
                    <a:cubicBezTo>
                      <a:pt x="57" y="1267"/>
                      <a:pt x="57" y="1267"/>
                      <a:pt x="57" y="1239"/>
                    </a:cubicBezTo>
                    <a:lnTo>
                      <a:pt x="502" y="29"/>
                    </a:lnTo>
                    <a:cubicBezTo>
                      <a:pt x="502" y="29"/>
                      <a:pt x="502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40"/>
              <p:cNvSpPr/>
              <p:nvPr/>
            </p:nvSpPr>
            <p:spPr>
              <a:xfrm>
                <a:off x="3393418" y="1934673"/>
                <a:ext cx="17635" cy="44992"/>
              </a:xfrm>
              <a:custGeom>
                <a:avLst/>
                <a:gdLst/>
                <a:ahLst/>
                <a:cxnLst/>
                <a:rect l="l" t="t" r="r" b="b"/>
                <a:pathLst>
                  <a:path w="497" h="1268" extrusionOk="0">
                    <a:moveTo>
                      <a:pt x="496" y="1"/>
                    </a:moveTo>
                    <a:cubicBezTo>
                      <a:pt x="468" y="1"/>
                      <a:pt x="440" y="1"/>
                      <a:pt x="440" y="29"/>
                    </a:cubicBezTo>
                    <a:lnTo>
                      <a:pt x="1" y="1239"/>
                    </a:lnTo>
                    <a:lnTo>
                      <a:pt x="29" y="1267"/>
                    </a:lnTo>
                    <a:cubicBezTo>
                      <a:pt x="57" y="1267"/>
                      <a:pt x="57" y="1267"/>
                      <a:pt x="57" y="1239"/>
                    </a:cubicBezTo>
                    <a:lnTo>
                      <a:pt x="496" y="29"/>
                    </a:lnTo>
                    <a:lnTo>
                      <a:pt x="4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40"/>
              <p:cNvSpPr/>
              <p:nvPr/>
            </p:nvSpPr>
            <p:spPr>
              <a:xfrm>
                <a:off x="3306594" y="1940954"/>
                <a:ext cx="36689" cy="30160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850" extrusionOk="0">
                    <a:moveTo>
                      <a:pt x="0" y="1"/>
                    </a:moveTo>
                    <a:lnTo>
                      <a:pt x="0" y="850"/>
                    </a:lnTo>
                    <a:lnTo>
                      <a:pt x="1033" y="850"/>
                    </a:lnTo>
                    <a:lnTo>
                      <a:pt x="10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40"/>
              <p:cNvSpPr/>
              <p:nvPr/>
            </p:nvSpPr>
            <p:spPr>
              <a:xfrm>
                <a:off x="3343247" y="2131241"/>
                <a:ext cx="47972" cy="3566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005" extrusionOk="0">
                    <a:moveTo>
                      <a:pt x="644" y="0"/>
                    </a:moveTo>
                    <a:lnTo>
                      <a:pt x="0" y="1005"/>
                    </a:lnTo>
                    <a:lnTo>
                      <a:pt x="1351" y="1005"/>
                    </a:lnTo>
                    <a:lnTo>
                      <a:pt x="6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40"/>
              <p:cNvSpPr/>
              <p:nvPr/>
            </p:nvSpPr>
            <p:spPr>
              <a:xfrm>
                <a:off x="3379615" y="2107114"/>
                <a:ext cx="30409" cy="899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34" extrusionOk="0">
                    <a:moveTo>
                      <a:pt x="93" y="1"/>
                    </a:moveTo>
                    <a:cubicBezTo>
                      <a:pt x="64" y="1"/>
                      <a:pt x="64" y="29"/>
                      <a:pt x="64" y="29"/>
                    </a:cubicBezTo>
                    <a:cubicBezTo>
                      <a:pt x="64" y="58"/>
                      <a:pt x="64" y="58"/>
                      <a:pt x="93" y="58"/>
                    </a:cubicBezTo>
                    <a:cubicBezTo>
                      <a:pt x="326" y="58"/>
                      <a:pt x="531" y="270"/>
                      <a:pt x="531" y="503"/>
                    </a:cubicBezTo>
                    <a:lnTo>
                      <a:pt x="531" y="829"/>
                    </a:lnTo>
                    <a:cubicBezTo>
                      <a:pt x="531" y="977"/>
                      <a:pt x="567" y="1090"/>
                      <a:pt x="680" y="1182"/>
                    </a:cubicBezTo>
                    <a:lnTo>
                      <a:pt x="800" y="1296"/>
                    </a:lnTo>
                    <a:lnTo>
                      <a:pt x="708" y="1388"/>
                    </a:lnTo>
                    <a:cubicBezTo>
                      <a:pt x="623" y="1472"/>
                      <a:pt x="567" y="1621"/>
                      <a:pt x="567" y="1741"/>
                    </a:cubicBezTo>
                    <a:lnTo>
                      <a:pt x="567" y="2038"/>
                    </a:lnTo>
                    <a:cubicBezTo>
                      <a:pt x="567" y="2272"/>
                      <a:pt x="355" y="2477"/>
                      <a:pt x="121" y="2477"/>
                    </a:cubicBezTo>
                    <a:lnTo>
                      <a:pt x="36" y="2477"/>
                    </a:lnTo>
                    <a:cubicBezTo>
                      <a:pt x="36" y="2477"/>
                      <a:pt x="1" y="2477"/>
                      <a:pt x="1" y="2505"/>
                    </a:cubicBezTo>
                    <a:lnTo>
                      <a:pt x="36" y="2534"/>
                    </a:lnTo>
                    <a:lnTo>
                      <a:pt x="121" y="2534"/>
                    </a:lnTo>
                    <a:cubicBezTo>
                      <a:pt x="390" y="2534"/>
                      <a:pt x="623" y="2300"/>
                      <a:pt x="623" y="2038"/>
                    </a:cubicBezTo>
                    <a:lnTo>
                      <a:pt x="623" y="1741"/>
                    </a:lnTo>
                    <a:cubicBezTo>
                      <a:pt x="623" y="1621"/>
                      <a:pt x="680" y="1508"/>
                      <a:pt x="744" y="1416"/>
                    </a:cubicBezTo>
                    <a:lnTo>
                      <a:pt x="857" y="1296"/>
                    </a:lnTo>
                    <a:lnTo>
                      <a:pt x="708" y="1154"/>
                    </a:lnTo>
                    <a:cubicBezTo>
                      <a:pt x="623" y="1062"/>
                      <a:pt x="595" y="942"/>
                      <a:pt x="595" y="829"/>
                    </a:cubicBezTo>
                    <a:lnTo>
                      <a:pt x="595" y="503"/>
                    </a:lnTo>
                    <a:cubicBezTo>
                      <a:pt x="595" y="234"/>
                      <a:pt x="355" y="1"/>
                      <a:pt x="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40"/>
              <p:cNvSpPr/>
              <p:nvPr/>
            </p:nvSpPr>
            <p:spPr>
              <a:xfrm>
                <a:off x="3315855" y="2105127"/>
                <a:ext cx="30409" cy="8888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505" extrusionOk="0">
                    <a:moveTo>
                      <a:pt x="800" y="0"/>
                    </a:moveTo>
                    <a:cubicBezTo>
                      <a:pt x="503" y="0"/>
                      <a:pt x="298" y="234"/>
                      <a:pt x="298" y="503"/>
                    </a:cubicBezTo>
                    <a:lnTo>
                      <a:pt x="298" y="821"/>
                    </a:lnTo>
                    <a:cubicBezTo>
                      <a:pt x="298" y="941"/>
                      <a:pt x="241" y="1062"/>
                      <a:pt x="149" y="1146"/>
                    </a:cubicBezTo>
                    <a:lnTo>
                      <a:pt x="1" y="1295"/>
                    </a:lnTo>
                    <a:lnTo>
                      <a:pt x="121" y="1415"/>
                    </a:lnTo>
                    <a:cubicBezTo>
                      <a:pt x="206" y="1500"/>
                      <a:pt x="241" y="1620"/>
                      <a:pt x="241" y="1741"/>
                    </a:cubicBezTo>
                    <a:lnTo>
                      <a:pt x="241" y="2002"/>
                    </a:lnTo>
                    <a:cubicBezTo>
                      <a:pt x="241" y="2300"/>
                      <a:pt x="475" y="2505"/>
                      <a:pt x="737" y="2505"/>
                    </a:cubicBezTo>
                    <a:lnTo>
                      <a:pt x="829" y="2505"/>
                    </a:lnTo>
                    <a:cubicBezTo>
                      <a:pt x="829" y="2505"/>
                      <a:pt x="857" y="2505"/>
                      <a:pt x="857" y="2476"/>
                    </a:cubicBezTo>
                    <a:lnTo>
                      <a:pt x="829" y="2448"/>
                    </a:lnTo>
                    <a:lnTo>
                      <a:pt x="737" y="2448"/>
                    </a:lnTo>
                    <a:cubicBezTo>
                      <a:pt x="503" y="2448"/>
                      <a:pt x="298" y="2271"/>
                      <a:pt x="298" y="2002"/>
                    </a:cubicBezTo>
                    <a:lnTo>
                      <a:pt x="298" y="1741"/>
                    </a:lnTo>
                    <a:cubicBezTo>
                      <a:pt x="298" y="1592"/>
                      <a:pt x="270" y="1472"/>
                      <a:pt x="149" y="1387"/>
                    </a:cubicBezTo>
                    <a:lnTo>
                      <a:pt x="93" y="1295"/>
                    </a:lnTo>
                    <a:lnTo>
                      <a:pt x="206" y="1175"/>
                    </a:lnTo>
                    <a:cubicBezTo>
                      <a:pt x="298" y="1090"/>
                      <a:pt x="355" y="970"/>
                      <a:pt x="355" y="821"/>
                    </a:cubicBezTo>
                    <a:lnTo>
                      <a:pt x="355" y="503"/>
                    </a:lnTo>
                    <a:cubicBezTo>
                      <a:pt x="355" y="262"/>
                      <a:pt x="560" y="57"/>
                      <a:pt x="800" y="57"/>
                    </a:cubicBezTo>
                    <a:cubicBezTo>
                      <a:pt x="800" y="57"/>
                      <a:pt x="829" y="57"/>
                      <a:pt x="829" y="29"/>
                    </a:cubicBezTo>
                    <a:cubicBezTo>
                      <a:pt x="829" y="0"/>
                      <a:pt x="800" y="0"/>
                      <a:pt x="8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40"/>
              <p:cNvSpPr/>
              <p:nvPr/>
            </p:nvSpPr>
            <p:spPr>
              <a:xfrm>
                <a:off x="3360810" y="2193972"/>
                <a:ext cx="9580" cy="1987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560" extrusionOk="0">
                    <a:moveTo>
                      <a:pt x="241" y="1"/>
                    </a:moveTo>
                    <a:cubicBezTo>
                      <a:pt x="241" y="1"/>
                      <a:pt x="212" y="1"/>
                      <a:pt x="212" y="29"/>
                    </a:cubicBezTo>
                    <a:lnTo>
                      <a:pt x="0" y="531"/>
                    </a:lnTo>
                    <a:cubicBezTo>
                      <a:pt x="0" y="560"/>
                      <a:pt x="0" y="560"/>
                      <a:pt x="36" y="560"/>
                    </a:cubicBezTo>
                    <a:lnTo>
                      <a:pt x="64" y="560"/>
                    </a:lnTo>
                    <a:lnTo>
                      <a:pt x="269" y="29"/>
                    </a:lnTo>
                    <a:cubicBezTo>
                      <a:pt x="269" y="29"/>
                      <a:pt x="269" y="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40"/>
              <p:cNvSpPr/>
              <p:nvPr/>
            </p:nvSpPr>
            <p:spPr>
              <a:xfrm>
                <a:off x="3845240" y="1445205"/>
                <a:ext cx="8338" cy="18877"/>
              </a:xfrm>
              <a:custGeom>
                <a:avLst/>
                <a:gdLst/>
                <a:ahLst/>
                <a:cxnLst/>
                <a:rect l="l" t="t" r="r" b="b"/>
                <a:pathLst>
                  <a:path w="235" h="532" extrusionOk="0">
                    <a:moveTo>
                      <a:pt x="178" y="1"/>
                    </a:moveTo>
                    <a:lnTo>
                      <a:pt x="1" y="496"/>
                    </a:lnTo>
                    <a:cubicBezTo>
                      <a:pt x="1" y="496"/>
                      <a:pt x="1" y="531"/>
                      <a:pt x="29" y="531"/>
                    </a:cubicBezTo>
                    <a:cubicBezTo>
                      <a:pt x="29" y="531"/>
                      <a:pt x="57" y="531"/>
                      <a:pt x="57" y="496"/>
                    </a:cubicBezTo>
                    <a:lnTo>
                      <a:pt x="234" y="2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40"/>
              <p:cNvSpPr/>
              <p:nvPr/>
            </p:nvSpPr>
            <p:spPr>
              <a:xfrm>
                <a:off x="3800072" y="1393757"/>
                <a:ext cx="66033" cy="2306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65" extrusionOk="0">
                    <a:moveTo>
                      <a:pt x="36" y="1"/>
                    </a:moveTo>
                    <a:cubicBezTo>
                      <a:pt x="0" y="1"/>
                      <a:pt x="0" y="36"/>
                      <a:pt x="0" y="36"/>
                    </a:cubicBezTo>
                    <a:cubicBezTo>
                      <a:pt x="0" y="64"/>
                      <a:pt x="0" y="64"/>
                      <a:pt x="36" y="64"/>
                    </a:cubicBezTo>
                    <a:lnTo>
                      <a:pt x="1833" y="64"/>
                    </a:lnTo>
                    <a:cubicBezTo>
                      <a:pt x="1861" y="64"/>
                      <a:pt x="1861" y="64"/>
                      <a:pt x="1861" y="36"/>
                    </a:cubicBezTo>
                    <a:cubicBezTo>
                      <a:pt x="1861" y="36"/>
                      <a:pt x="1861" y="1"/>
                      <a:pt x="18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40"/>
              <p:cNvSpPr/>
              <p:nvPr/>
            </p:nvSpPr>
            <p:spPr>
              <a:xfrm>
                <a:off x="4033505" y="1421113"/>
                <a:ext cx="64791" cy="205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58" extrusionOk="0">
                    <a:moveTo>
                      <a:pt x="29" y="1"/>
                    </a:moveTo>
                    <a:lnTo>
                      <a:pt x="1" y="29"/>
                    </a:lnTo>
                    <a:cubicBezTo>
                      <a:pt x="1" y="57"/>
                      <a:pt x="29" y="57"/>
                      <a:pt x="29" y="57"/>
                    </a:cubicBezTo>
                    <a:lnTo>
                      <a:pt x="1797" y="57"/>
                    </a:lnTo>
                    <a:cubicBezTo>
                      <a:pt x="1797" y="57"/>
                      <a:pt x="1826" y="57"/>
                      <a:pt x="1826" y="2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40"/>
              <p:cNvSpPr/>
              <p:nvPr/>
            </p:nvSpPr>
            <p:spPr>
              <a:xfrm>
                <a:off x="3984292" y="1398583"/>
                <a:ext cx="37718" cy="4868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72" extrusionOk="0">
                    <a:moveTo>
                      <a:pt x="1024" y="1"/>
                    </a:moveTo>
                    <a:cubicBezTo>
                      <a:pt x="1018" y="1"/>
                      <a:pt x="1010" y="4"/>
                      <a:pt x="998" y="13"/>
                    </a:cubicBezTo>
                    <a:lnTo>
                      <a:pt x="1" y="749"/>
                    </a:lnTo>
                    <a:lnTo>
                      <a:pt x="970" y="1371"/>
                    </a:lnTo>
                    <a:lnTo>
                      <a:pt x="998" y="1371"/>
                    </a:lnTo>
                    <a:lnTo>
                      <a:pt x="998" y="1315"/>
                    </a:lnTo>
                    <a:lnTo>
                      <a:pt x="86" y="749"/>
                    </a:lnTo>
                    <a:lnTo>
                      <a:pt x="1062" y="41"/>
                    </a:lnTo>
                    <a:lnTo>
                      <a:pt x="1062" y="13"/>
                    </a:lnTo>
                    <a:cubicBezTo>
                      <a:pt x="1043" y="13"/>
                      <a:pt x="1037" y="1"/>
                      <a:pt x="10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2" name="Google Shape;902;p40"/>
          <p:cNvGrpSpPr/>
          <p:nvPr/>
        </p:nvGrpSpPr>
        <p:grpSpPr>
          <a:xfrm>
            <a:off x="2275429" y="822072"/>
            <a:ext cx="234788" cy="188409"/>
            <a:chOff x="2275429" y="822072"/>
            <a:chExt cx="234788" cy="188409"/>
          </a:xfrm>
        </p:grpSpPr>
        <p:sp>
          <p:nvSpPr>
            <p:cNvPr id="903" name="Google Shape;903;p40"/>
            <p:cNvSpPr/>
            <p:nvPr/>
          </p:nvSpPr>
          <p:spPr>
            <a:xfrm>
              <a:off x="2384950" y="8220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2275429" y="8220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9" name="Google Shape;2419;p62"/>
          <p:cNvGrpSpPr/>
          <p:nvPr/>
        </p:nvGrpSpPr>
        <p:grpSpPr>
          <a:xfrm>
            <a:off x="713216" y="1496643"/>
            <a:ext cx="4919741" cy="2620545"/>
            <a:chOff x="233350" y="949250"/>
            <a:chExt cx="7137300" cy="3802300"/>
          </a:xfrm>
        </p:grpSpPr>
        <p:sp>
          <p:nvSpPr>
            <p:cNvPr id="2420" name="Google Shape;2420;p6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6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6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6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6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6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6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6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6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6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6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6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6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6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6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6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6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6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6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6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6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6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6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6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6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6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6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6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6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6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6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6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6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6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6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6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6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6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2" name="Google Shape;2412;p62"/>
          <p:cNvSpPr txBox="1"/>
          <p:nvPr/>
        </p:nvSpPr>
        <p:spPr>
          <a:xfrm flipH="1">
            <a:off x="2159302" y="1094774"/>
            <a:ext cx="5766122" cy="1541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b="1" dirty="0">
                <a:solidFill>
                  <a:schemeClr val="dk1"/>
                </a:solidFill>
                <a:latin typeface="Segoe UI Semibold" panose="020B0702040204020203" pitchFamily="34" charset="0"/>
                <a:ea typeface="Poppins"/>
                <a:cs typeface="Segoe UI Semibold" panose="020B0702040204020203" pitchFamily="34" charset="0"/>
                <a:sym typeface="Poppins"/>
              </a:rPr>
              <a:t>פרויקט זה נועד לקבוע את שפת התכנות הפופולרית ביותר בשנת 2023 על ידי ניתוח נתונים הקשורים למשתמשים, פעילות וסוגי קהילות הקשורות לשפות תכנות. </a:t>
            </a:r>
            <a:endParaRPr sz="1800" b="1" dirty="0">
              <a:solidFill>
                <a:schemeClr val="dk1"/>
              </a:solidFill>
              <a:latin typeface="Segoe UI Semibold" panose="020B0702040204020203" pitchFamily="34" charset="0"/>
              <a:ea typeface="Poppins"/>
              <a:cs typeface="Segoe UI Semibold" panose="020B0702040204020203" pitchFamily="34" charset="0"/>
              <a:sym typeface="Poppins"/>
            </a:endParaRPr>
          </a:p>
        </p:txBody>
      </p:sp>
      <p:sp>
        <p:nvSpPr>
          <p:cNvPr id="2414" name="Google Shape;2414;p62"/>
          <p:cNvSpPr txBox="1"/>
          <p:nvPr/>
        </p:nvSpPr>
        <p:spPr>
          <a:xfrm flipH="1">
            <a:off x="2557815" y="2817737"/>
            <a:ext cx="5367631" cy="178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b="1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על ידי בחינת גורמים אלו, נוכל לקבל תובנות לגבי הפופולריות של שפות התכנות ולזהות מגמות ודפוסים בתעשייה.</a:t>
            </a:r>
            <a:endParaRPr sz="1800" b="1" dirty="0">
              <a:solidFill>
                <a:schemeClr val="dk1"/>
              </a:solidFill>
              <a:latin typeface="Segoe UI Semibold" panose="020B0702040204020203" pitchFamily="34" charset="0"/>
              <a:cs typeface="Segoe UI Semibold" panose="020B0702040204020203" pitchFamily="34" charset="0"/>
              <a:sym typeface="Poppins"/>
            </a:endParaRPr>
          </a:p>
        </p:txBody>
      </p:sp>
      <p:sp>
        <p:nvSpPr>
          <p:cNvPr id="2415" name="Google Shape;2415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רקע הפרוייקט</a:t>
            </a:r>
            <a:endParaRPr dirty="0"/>
          </a:p>
        </p:txBody>
      </p:sp>
      <p:sp>
        <p:nvSpPr>
          <p:cNvPr id="2471" name="Google Shape;2471;p62"/>
          <p:cNvSpPr/>
          <p:nvPr/>
        </p:nvSpPr>
        <p:spPr>
          <a:xfrm>
            <a:off x="8053175" y="1094775"/>
            <a:ext cx="304200" cy="30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62"/>
          <p:cNvSpPr/>
          <p:nvPr/>
        </p:nvSpPr>
        <p:spPr>
          <a:xfrm>
            <a:off x="8053175" y="2822546"/>
            <a:ext cx="304200" cy="304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62"/>
          <p:cNvSpPr/>
          <p:nvPr/>
        </p:nvSpPr>
        <p:spPr>
          <a:xfrm>
            <a:off x="1773411" y="2846744"/>
            <a:ext cx="304200" cy="304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62"/>
          <p:cNvSpPr/>
          <p:nvPr/>
        </p:nvSpPr>
        <p:spPr>
          <a:xfrm>
            <a:off x="1675800" y="2292775"/>
            <a:ext cx="304200" cy="304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39"/>
          <p:cNvGrpSpPr/>
          <p:nvPr/>
        </p:nvGrpSpPr>
        <p:grpSpPr>
          <a:xfrm flipH="1">
            <a:off x="6126500" y="1229018"/>
            <a:ext cx="2697874" cy="3765515"/>
            <a:chOff x="-5808398" y="445034"/>
            <a:chExt cx="2883268" cy="4024276"/>
          </a:xfrm>
        </p:grpSpPr>
        <p:sp>
          <p:nvSpPr>
            <p:cNvPr id="678" name="Google Shape;678;p39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39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81" name="Google Shape;681;p39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82" name="Google Shape;682;p39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9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9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9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9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9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9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9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9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9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9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9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9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9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9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9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9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9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9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9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02" name="Google Shape;702;p39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703" name="Google Shape;703;p39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9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9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9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9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9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9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9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9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9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4" name="Google Shape;714;p39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715" name="Google Shape;715;p39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716" name="Google Shape;716;p39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7" name="Google Shape;717;p39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8" name="Google Shape;718;p39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9" name="Google Shape;719;p39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9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9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2" name="Google Shape;722;p39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23" name="Google Shape;723;p39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4" name="Google Shape;724;p39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5" name="Google Shape;725;p39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6" name="Google Shape;726;p39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7" name="Google Shape;727;p39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8" name="Google Shape;728;p39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9" name="Google Shape;729;p39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0" name="Google Shape;730;p39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31" name="Google Shape;731;p39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32" name="Google Shape;732;p39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33" name="Google Shape;733;p39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34;p39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35;p39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36;p39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37;p39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8" name="Google Shape;738;p39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39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40" name="Google Shape;740;p39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41" name="Google Shape;741;p39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42;p39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43;p39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44;p39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45;p39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39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39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48;p39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זיהוי נתונים</a:t>
            </a:r>
            <a:endParaRPr dirty="0"/>
          </a:p>
        </p:txBody>
      </p:sp>
      <p:sp>
        <p:nvSpPr>
          <p:cNvPr id="750" name="Google Shape;750;p39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שפות שיש להן דרישה בשוק העבודה</a:t>
            </a:r>
            <a:endParaRPr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1" name="Google Shape;751;p39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/>
            <a:r>
              <a:rPr lang="he-IL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כמות הקורסים שיש על כל שפה</a:t>
            </a:r>
            <a:endParaRPr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2" name="Google Shape;752;p39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שיח הנוצר על כל שפה</a:t>
            </a:r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3" name="Google Shape;753;p39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describe the topic of the section here</a:t>
            </a:r>
            <a:endParaRPr sz="18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54" name="Google Shape;754;p39"/>
          <p:cNvSpPr txBox="1">
            <a:spLocks noGrp="1"/>
          </p:cNvSpPr>
          <p:nvPr>
            <p:ph type="title" idx="5"/>
          </p:nvPr>
        </p:nvSpPr>
        <p:spPr>
          <a:xfrm>
            <a:off x="2683825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02</a:t>
            </a:r>
            <a:endParaRPr dirty="0"/>
          </a:p>
        </p:txBody>
      </p:sp>
      <p:sp>
        <p:nvSpPr>
          <p:cNvPr id="755" name="Google Shape;755;p39"/>
          <p:cNvSpPr txBox="1">
            <a:spLocks noGrp="1"/>
          </p:cNvSpPr>
          <p:nvPr>
            <p:ph type="title" idx="6"/>
          </p:nvPr>
        </p:nvSpPr>
        <p:spPr>
          <a:xfrm>
            <a:off x="2683825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04</a:t>
            </a:r>
            <a:endParaRPr dirty="0"/>
          </a:p>
        </p:txBody>
      </p:sp>
      <p:sp>
        <p:nvSpPr>
          <p:cNvPr id="756" name="Google Shape;756;p39"/>
          <p:cNvSpPr txBox="1">
            <a:spLocks noGrp="1"/>
          </p:cNvSpPr>
          <p:nvPr>
            <p:ph type="title" idx="7"/>
          </p:nvPr>
        </p:nvSpPr>
        <p:spPr>
          <a:xfrm>
            <a:off x="5383096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01</a:t>
            </a:r>
            <a:endParaRPr dirty="0"/>
          </a:p>
        </p:txBody>
      </p:sp>
      <p:sp>
        <p:nvSpPr>
          <p:cNvPr id="757" name="Google Shape;757;p39"/>
          <p:cNvSpPr txBox="1">
            <a:spLocks noGrp="1"/>
          </p:cNvSpPr>
          <p:nvPr>
            <p:ph type="title" idx="8"/>
          </p:nvPr>
        </p:nvSpPr>
        <p:spPr>
          <a:xfrm>
            <a:off x="5383096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03</a:t>
            </a:r>
            <a:endParaRPr dirty="0"/>
          </a:p>
        </p:txBody>
      </p:sp>
      <p:sp>
        <p:nvSpPr>
          <p:cNvPr id="758" name="Google Shape;758;p39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קורסים</a:t>
            </a:r>
            <a:endParaRPr dirty="0"/>
          </a:p>
        </p:txBody>
      </p:sp>
      <p:sp>
        <p:nvSpPr>
          <p:cNvPr id="759" name="Google Shape;759;p39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שאלות תשובות</a:t>
            </a:r>
            <a:endParaRPr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משרות</a:t>
            </a:r>
            <a:endParaRPr dirty="0">
              <a:solidFill>
                <a:srgbClr val="1C1C1B"/>
              </a:solidFill>
            </a:endParaRPr>
          </a:p>
        </p:txBody>
      </p:sp>
      <p:sp>
        <p:nvSpPr>
          <p:cNvPr id="761" name="Google Shape;761;p39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מאמרים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האתרים בהם השתמשתי</a:t>
            </a:r>
            <a:endParaRPr dirty="0"/>
          </a:p>
        </p:txBody>
      </p:sp>
      <p:graphicFrame>
        <p:nvGraphicFramePr>
          <p:cNvPr id="831" name="Google Shape;831;p30"/>
          <p:cNvGraphicFramePr/>
          <p:nvPr>
            <p:extLst>
              <p:ext uri="{D42A27DB-BD31-4B8C-83A1-F6EECF244321}">
                <p14:modId xmlns:p14="http://schemas.microsoft.com/office/powerpoint/2010/main" val="2216484517"/>
              </p:ext>
            </p:extLst>
          </p:nvPr>
        </p:nvGraphicFramePr>
        <p:xfrm>
          <a:off x="952500" y="1244525"/>
          <a:ext cx="7239000" cy="30478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1</a:t>
                      </a:r>
                      <a:endParaRPr sz="2800" b="1" dirty="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Codecademy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6</a:t>
                      </a:r>
                      <a:endParaRPr sz="28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Code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project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2</a:t>
                      </a:r>
                      <a:endParaRPr sz="2800" b="1" dirty="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Edx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7</a:t>
                      </a:r>
                      <a:endParaRPr sz="2800" b="1" dirty="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Spectrum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3</a:t>
                      </a:r>
                      <a:endParaRPr sz="28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 err="1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Github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8</a:t>
                      </a:r>
                      <a:endParaRPr sz="2800" b="1" dirty="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Stack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overflow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4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4</a:t>
                      </a:r>
                      <a:endParaRPr sz="2800" b="1" dirty="0">
                        <a:solidFill>
                          <a:schemeClr val="accent4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Glassdoor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9</a:t>
                      </a:r>
                      <a:endParaRPr sz="2800" b="1" dirty="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Tutorials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point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5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5</a:t>
                      </a:r>
                      <a:endParaRPr sz="2800" b="1" dirty="0">
                        <a:solidFill>
                          <a:schemeClr val="accent5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Indeed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he-IL" sz="2800" b="1" dirty="0">
                          <a:solidFill>
                            <a:schemeClr val="accent4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10</a:t>
                      </a:r>
                      <a:endParaRPr sz="2800" b="1" dirty="0">
                        <a:solidFill>
                          <a:schemeClr val="accent4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Wikipedia</a:t>
                      </a:r>
                      <a:r>
                        <a:rPr lang="he-IL" sz="1800" b="1" dirty="0">
                          <a:solidFill>
                            <a:schemeClr val="dk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 </a:t>
                      </a:r>
                      <a:endParaRPr sz="1800" b="1" dirty="0">
                        <a:solidFill>
                          <a:schemeClr val="dk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1129892" y="598813"/>
            <a:ext cx="6884216" cy="454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דוגמא לאתר ולתוצאות חיפוש</a:t>
            </a:r>
            <a:endParaRPr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19930-F1A3-8AB4-E0D4-3E9FE0B4F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9" t="19791" r="27196" b="7078"/>
          <a:stretch/>
        </p:blipFill>
        <p:spPr>
          <a:xfrm>
            <a:off x="601551" y="1453373"/>
            <a:ext cx="2458958" cy="190762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3951749-5C80-C45F-A7CA-22441BCF2297}"/>
              </a:ext>
            </a:extLst>
          </p:cNvPr>
          <p:cNvSpPr/>
          <p:nvPr/>
        </p:nvSpPr>
        <p:spPr>
          <a:xfrm>
            <a:off x="498294" y="1940876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60C22-376B-51A6-9090-0FF243C7A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" t="11313" r="86176" b="83448"/>
          <a:stretch/>
        </p:blipFill>
        <p:spPr>
          <a:xfrm>
            <a:off x="601551" y="1039482"/>
            <a:ext cx="1442832" cy="348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9CC37A-1104-46E1-3C39-677C57D22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6" t="45685" r="61693" b="7436"/>
          <a:stretch/>
        </p:blipFill>
        <p:spPr>
          <a:xfrm>
            <a:off x="3140906" y="1888640"/>
            <a:ext cx="2287856" cy="21546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32797C-7100-85B6-517B-5CDD4FD27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96" t="16822" r="82236" b="78741"/>
          <a:stretch/>
        </p:blipFill>
        <p:spPr>
          <a:xfrm>
            <a:off x="3145476" y="1486833"/>
            <a:ext cx="1375896" cy="361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84187-C2FE-979F-D88B-D88730A6DF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802" r="50000" b="9457"/>
          <a:stretch/>
        </p:blipFill>
        <p:spPr>
          <a:xfrm>
            <a:off x="5509159" y="2283670"/>
            <a:ext cx="2885296" cy="2154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DDC03E-1A88-FC86-DF34-CA2C623EC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3" t="21118" r="81204" b="73507"/>
          <a:stretch/>
        </p:blipFill>
        <p:spPr>
          <a:xfrm>
            <a:off x="5509159" y="1880627"/>
            <a:ext cx="1788578" cy="35671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477C045-4E4D-94FF-B321-296E8A097EC2}"/>
              </a:ext>
            </a:extLst>
          </p:cNvPr>
          <p:cNvSpPr/>
          <p:nvPr/>
        </p:nvSpPr>
        <p:spPr>
          <a:xfrm>
            <a:off x="4792560" y="1949392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3EEC49-0055-9EB5-23DF-A533000071A7}"/>
              </a:ext>
            </a:extLst>
          </p:cNvPr>
          <p:cNvSpPr/>
          <p:nvPr/>
        </p:nvSpPr>
        <p:spPr>
          <a:xfrm>
            <a:off x="4048278" y="1951162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CD34CC-7C97-02D6-455A-68EA8BD8381D}"/>
              </a:ext>
            </a:extLst>
          </p:cNvPr>
          <p:cNvSpPr/>
          <p:nvPr/>
        </p:nvSpPr>
        <p:spPr>
          <a:xfrm>
            <a:off x="3244354" y="1951163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5603ED-CB89-F6B1-EDFF-4BF86A912725}"/>
              </a:ext>
            </a:extLst>
          </p:cNvPr>
          <p:cNvSpPr/>
          <p:nvPr/>
        </p:nvSpPr>
        <p:spPr>
          <a:xfrm>
            <a:off x="7805385" y="2237343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15C886-E8CE-8FB7-D8F1-4B4D0C93A69B}"/>
              </a:ext>
            </a:extLst>
          </p:cNvPr>
          <p:cNvSpPr/>
          <p:nvPr/>
        </p:nvSpPr>
        <p:spPr>
          <a:xfrm>
            <a:off x="5617283" y="3065083"/>
            <a:ext cx="589070" cy="21918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2161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80CE-6446-93E9-E128-D45E6A4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 התמודדות עם בעיית ה-</a:t>
            </a:r>
            <a:r>
              <a:rPr lang="en-US" b="1" dirty="0" err="1"/>
              <a:t>Recaptcha</a:t>
            </a:r>
            <a:r>
              <a:rPr lang="en-US" b="1" dirty="0"/>
              <a:t> </a:t>
            </a:r>
            <a:br>
              <a:rPr lang="en-US" b="1" dirty="0"/>
            </a:br>
            <a:r>
              <a:rPr lang="he-IL" b="1" dirty="0"/>
              <a:t>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392BA-0CDC-8CF5-56CE-C3C2F2DE0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9" t="20879" r="47870" b="6564"/>
          <a:stretch/>
        </p:blipFill>
        <p:spPr>
          <a:xfrm>
            <a:off x="865835" y="1039234"/>
            <a:ext cx="2572686" cy="3732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35A299-2C57-5218-788F-384650C67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69" t="45510" r="47817" b="20310"/>
          <a:stretch/>
        </p:blipFill>
        <p:spPr>
          <a:xfrm>
            <a:off x="4146097" y="1179935"/>
            <a:ext cx="1800000" cy="1738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1F4FF-3739-17BF-008F-D9849A9E2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32" t="45315" r="48049" b="19477"/>
          <a:stretch/>
        </p:blipFill>
        <p:spPr>
          <a:xfrm>
            <a:off x="6653672" y="1153977"/>
            <a:ext cx="1800000" cy="1790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093AA-5323-EA2F-3D62-B16BAE6B69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4" t="30093" r="43785" b="36179"/>
          <a:stretch/>
        </p:blipFill>
        <p:spPr>
          <a:xfrm>
            <a:off x="3641519" y="3005081"/>
            <a:ext cx="3114711" cy="1916968"/>
          </a:xfrm>
          <a:prstGeom prst="rect">
            <a:avLst/>
          </a:prstGeom>
        </p:spPr>
      </p:pic>
      <p:sp>
        <p:nvSpPr>
          <p:cNvPr id="9" name="Google Shape;3586;p79">
            <a:extLst>
              <a:ext uri="{FF2B5EF4-FFF2-40B4-BE49-F238E27FC236}">
                <a16:creationId xmlns:a16="http://schemas.microsoft.com/office/drawing/2014/main" id="{CD5D65A2-A13D-2385-1136-8543EE9FF264}"/>
              </a:ext>
            </a:extLst>
          </p:cNvPr>
          <p:cNvSpPr/>
          <p:nvPr/>
        </p:nvSpPr>
        <p:spPr>
          <a:xfrm>
            <a:off x="3579658" y="1847955"/>
            <a:ext cx="425302" cy="40275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86;p79">
            <a:extLst>
              <a:ext uri="{FF2B5EF4-FFF2-40B4-BE49-F238E27FC236}">
                <a16:creationId xmlns:a16="http://schemas.microsoft.com/office/drawing/2014/main" id="{896426C6-271C-AA51-55C1-7E66C9B81CBA}"/>
              </a:ext>
            </a:extLst>
          </p:cNvPr>
          <p:cNvSpPr/>
          <p:nvPr/>
        </p:nvSpPr>
        <p:spPr>
          <a:xfrm>
            <a:off x="6087233" y="1860011"/>
            <a:ext cx="425302" cy="40275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37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ניתוח ראושני וטיוב נתונים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34554-4AE5-6783-8B0A-669622109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57364" r="28295" b="18863"/>
          <a:stretch/>
        </p:blipFill>
        <p:spPr>
          <a:xfrm>
            <a:off x="591870" y="3583443"/>
            <a:ext cx="3291231" cy="1247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6D386-9F57-3AD5-8953-60C21CD48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9" t="26357" r="27578" b="48837"/>
          <a:stretch/>
        </p:blipFill>
        <p:spPr>
          <a:xfrm>
            <a:off x="591871" y="1663270"/>
            <a:ext cx="3291231" cy="1275908"/>
          </a:xfrm>
          <a:prstGeom prst="rect">
            <a:avLst/>
          </a:prstGeom>
        </p:spPr>
      </p:pic>
      <p:sp>
        <p:nvSpPr>
          <p:cNvPr id="8" name="Google Shape;3586;p79">
            <a:extLst>
              <a:ext uri="{FF2B5EF4-FFF2-40B4-BE49-F238E27FC236}">
                <a16:creationId xmlns:a16="http://schemas.microsoft.com/office/drawing/2014/main" id="{AB83ECE7-D628-DB9E-47BE-23F9AC753314}"/>
              </a:ext>
            </a:extLst>
          </p:cNvPr>
          <p:cNvSpPr/>
          <p:nvPr/>
        </p:nvSpPr>
        <p:spPr>
          <a:xfrm rot="5400000">
            <a:off x="1918706" y="3059931"/>
            <a:ext cx="425302" cy="402758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CC9815-43A4-0539-8EB6-0FCFCCE32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94" t="50000" r="37597" b="46150"/>
          <a:stretch/>
        </p:blipFill>
        <p:spPr>
          <a:xfrm>
            <a:off x="601434" y="1139952"/>
            <a:ext cx="7504372" cy="603752"/>
          </a:xfrm>
          <a:prstGeom prst="rect">
            <a:avLst/>
          </a:prstGeom>
        </p:spPr>
      </p:pic>
      <p:sp>
        <p:nvSpPr>
          <p:cNvPr id="2" name="Google Shape;191;p15">
            <a:extLst>
              <a:ext uri="{FF2B5EF4-FFF2-40B4-BE49-F238E27FC236}">
                <a16:creationId xmlns:a16="http://schemas.microsoft.com/office/drawing/2014/main" id="{3C40B2B0-44F4-0A00-C517-DA1B3531FA72}"/>
              </a:ext>
            </a:extLst>
          </p:cNvPr>
          <p:cNvSpPr txBox="1">
            <a:spLocks/>
          </p:cNvSpPr>
          <p:nvPr/>
        </p:nvSpPr>
        <p:spPr>
          <a:xfrm>
            <a:off x="2908004" y="1771456"/>
            <a:ext cx="5515995" cy="3252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04800" algn="r" rtl="1">
              <a:lnSpc>
                <a:spcPct val="150000"/>
              </a:lnSpc>
              <a:buSzPts val="1200"/>
              <a:buFont typeface="Maven Pro"/>
              <a:buChar char="●"/>
            </a:pPr>
            <a:r>
              <a:rPr lang="he-IL" sz="1600" dirty="0">
                <a:solidFill>
                  <a:schemeClr val="tx1"/>
                </a:solidFill>
              </a:rPr>
              <a:t>הפיכת </a:t>
            </a:r>
            <a:r>
              <a:rPr lang="en-US" sz="1600" dirty="0">
                <a:solidFill>
                  <a:schemeClr val="tx1"/>
                </a:solidFill>
              </a:rPr>
              <a:t>NULL</a:t>
            </a:r>
            <a:r>
              <a:rPr lang="he-IL" sz="1600" dirty="0">
                <a:solidFill>
                  <a:schemeClr val="tx1"/>
                </a:solidFill>
              </a:rPr>
              <a:t> לאפסים</a:t>
            </a:r>
          </a:p>
          <a:p>
            <a:pPr marL="457200" indent="-304800" algn="r" rtl="1">
              <a:lnSpc>
                <a:spcPct val="150000"/>
              </a:lnSpc>
              <a:buSzPts val="1200"/>
              <a:buFont typeface="Maven Pro"/>
              <a:buChar char="●"/>
            </a:pPr>
            <a:r>
              <a:rPr lang="he-IL" sz="1600" dirty="0">
                <a:solidFill>
                  <a:schemeClr val="tx1"/>
                </a:solidFill>
              </a:rPr>
              <a:t>זיהוי שורות מיותרות ומחיקתן</a:t>
            </a:r>
          </a:p>
          <a:p>
            <a:pPr marL="457200" indent="-304800" algn="r" rtl="1">
              <a:lnSpc>
                <a:spcPct val="150000"/>
              </a:lnSpc>
              <a:buSzPts val="1200"/>
              <a:buFont typeface="Maven Pro"/>
              <a:buChar char="●"/>
            </a:pPr>
            <a:r>
              <a:rPr lang="he-IL" sz="1600" dirty="0">
                <a:solidFill>
                  <a:schemeClr val="tx1"/>
                </a:solidFill>
              </a:rPr>
              <a:t>הוספת עמודות מסכמות</a:t>
            </a:r>
          </a:p>
          <a:p>
            <a:pPr marL="457200" indent="-304800" algn="r" rtl="1">
              <a:lnSpc>
                <a:spcPct val="150000"/>
              </a:lnSpc>
              <a:buSzPts val="1200"/>
              <a:buFont typeface="Maven Pro"/>
              <a:buChar char="●"/>
            </a:pPr>
            <a:endParaRPr lang="he-I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02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179F-ABB0-E8D4-4B5A-3C2CA2B6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he-IL" dirty="0"/>
              <a:t>תהליך ה- </a:t>
            </a:r>
            <a:r>
              <a:rPr lang="en-US" dirty="0"/>
              <a:t>EDA</a:t>
            </a:r>
            <a:endParaRPr lang="en-IL" dirty="0"/>
          </a:p>
        </p:txBody>
      </p:sp>
      <p:pic>
        <p:nvPicPr>
          <p:cNvPr id="4" name="Picture 3" descr="A picture containing text, handwriting, font, screenshot&#10;&#10;Description automatically generated">
            <a:extLst>
              <a:ext uri="{FF2B5EF4-FFF2-40B4-BE49-F238E27FC236}">
                <a16:creationId xmlns:a16="http://schemas.microsoft.com/office/drawing/2014/main" id="{98E5DD77-6031-5E3F-019C-E859566B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5" y="1280160"/>
            <a:ext cx="1923314" cy="3528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2B59F-5376-EEC3-8EC9-25CF87927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51" t="64495" r="61112" b="20723"/>
          <a:stretch/>
        </p:blipFill>
        <p:spPr>
          <a:xfrm>
            <a:off x="2535866" y="1280160"/>
            <a:ext cx="1961707" cy="760228"/>
          </a:xfrm>
          <a:prstGeom prst="rect">
            <a:avLst/>
          </a:prstGeom>
        </p:spPr>
      </p:pic>
      <p:pic>
        <p:nvPicPr>
          <p:cNvPr id="6" name="Picture 5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9D5237E-DB05-58A7-2A45-D3144743E9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45" b="42857"/>
          <a:stretch/>
        </p:blipFill>
        <p:spPr>
          <a:xfrm>
            <a:off x="4601786" y="1280160"/>
            <a:ext cx="2107033" cy="1712687"/>
          </a:xfrm>
          <a:prstGeom prst="rect">
            <a:avLst/>
          </a:prstGeom>
        </p:spPr>
      </p:pic>
      <p:pic>
        <p:nvPicPr>
          <p:cNvPr id="7" name="Picture 6" descr="A screen shot of a graph&#10;&#10;Description automatically generated with low confidence">
            <a:extLst>
              <a:ext uri="{FF2B5EF4-FFF2-40B4-BE49-F238E27FC236}">
                <a16:creationId xmlns:a16="http://schemas.microsoft.com/office/drawing/2014/main" id="{9AC5DB7B-E607-8A18-A389-2C8CF794AF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84" r="3959" b="39189"/>
          <a:stretch/>
        </p:blipFill>
        <p:spPr>
          <a:xfrm>
            <a:off x="6759872" y="1283195"/>
            <a:ext cx="2090998" cy="1709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B0E94-7AC3-BD2A-A224-5896929F6E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23" t="37002" r="7301" b="47184"/>
          <a:stretch/>
        </p:blipFill>
        <p:spPr>
          <a:xfrm>
            <a:off x="2454902" y="3103113"/>
            <a:ext cx="6400800" cy="8133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710EA3-FBFE-5C9D-2EEC-87262B44F9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23" t="48372" r="7301" b="35814"/>
          <a:stretch/>
        </p:blipFill>
        <p:spPr>
          <a:xfrm>
            <a:off x="2454902" y="4055572"/>
            <a:ext cx="6400800" cy="8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30917"/>
      </p:ext>
    </p:extLst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466</Words>
  <Application>Microsoft Office PowerPoint</Application>
  <PresentationFormat>On-screen Show (16:9)</PresentationFormat>
  <Paragraphs>78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Lato Light</vt:lpstr>
      <vt:lpstr>Nunito Light</vt:lpstr>
      <vt:lpstr>DM Sans</vt:lpstr>
      <vt:lpstr>Lato</vt:lpstr>
      <vt:lpstr>Maven Pro</vt:lpstr>
      <vt:lpstr>Proxima Nova</vt:lpstr>
      <vt:lpstr>Poppins</vt:lpstr>
      <vt:lpstr>Arial</vt:lpstr>
      <vt:lpstr>Segoe UI Semilight</vt:lpstr>
      <vt:lpstr>Share Tech</vt:lpstr>
      <vt:lpstr>Segoe UI Semibold</vt:lpstr>
      <vt:lpstr>Calibri</vt:lpstr>
      <vt:lpstr>Bebas Neue</vt:lpstr>
      <vt:lpstr>Anaheim</vt:lpstr>
      <vt:lpstr>Brackets Lesson for Coding and Programming by Slidesgo</vt:lpstr>
      <vt:lpstr>DATA SCIENCE PROJECT</vt:lpstr>
      <vt:lpstr>שאלת המחקר</vt:lpstr>
      <vt:lpstr>רקע הפרוייקט</vt:lpstr>
      <vt:lpstr>זיהוי נתונים</vt:lpstr>
      <vt:lpstr>האתרים בהם השתמשתי</vt:lpstr>
      <vt:lpstr>דוגמא לאתר ולתוצאות חיפוש</vt:lpstr>
      <vt:lpstr> התמודדות עם בעיית ה-Recaptcha   </vt:lpstr>
      <vt:lpstr>ניתוח ראושני וטיוב נתונים</vt:lpstr>
      <vt:lpstr>תהליך ה- EDA</vt:lpstr>
      <vt:lpstr>ניתוח נתונים מתקדם בחירת שיטות ואלגוריתם</vt:lpstr>
      <vt:lpstr>יישום של השיטות</vt:lpstr>
      <vt:lpstr>PowerPoint Presentation</vt:lpstr>
      <vt:lpstr>מסקנות</vt:lpstr>
      <vt:lpstr>מקורות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</dc:title>
  <dc:creator>ofir itskovich</dc:creator>
  <cp:lastModifiedBy>Ofir Itskovich</cp:lastModifiedBy>
  <cp:revision>1</cp:revision>
  <dcterms:modified xsi:type="dcterms:W3CDTF">2023-06-30T19:34:49Z</dcterms:modified>
</cp:coreProperties>
</file>